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8" r:id="rId2"/>
    <p:sldId id="322" r:id="rId3"/>
    <p:sldId id="297" r:id="rId4"/>
    <p:sldId id="298" r:id="rId5"/>
    <p:sldId id="305" r:id="rId6"/>
    <p:sldId id="306" r:id="rId7"/>
    <p:sldId id="299" r:id="rId8"/>
    <p:sldId id="311" r:id="rId9"/>
    <p:sldId id="308" r:id="rId10"/>
    <p:sldId id="309" r:id="rId11"/>
    <p:sldId id="300" r:id="rId12"/>
    <p:sldId id="304" r:id="rId13"/>
    <p:sldId id="313" r:id="rId14"/>
    <p:sldId id="314" r:id="rId15"/>
    <p:sldId id="315" r:id="rId16"/>
    <p:sldId id="316" r:id="rId17"/>
    <p:sldId id="317" r:id="rId18"/>
    <p:sldId id="319" r:id="rId19"/>
    <p:sldId id="301" r:id="rId20"/>
    <p:sldId id="312" r:id="rId21"/>
    <p:sldId id="302" r:id="rId22"/>
    <p:sldId id="303" r:id="rId23"/>
    <p:sldId id="310" r:id="rId24"/>
    <p:sldId id="320" r:id="rId25"/>
    <p:sldId id="323" r:id="rId26"/>
    <p:sldId id="321" r:id="rId27"/>
  </p:sldIdLst>
  <p:sldSz cx="9144000" cy="6858000" type="screen4x3"/>
  <p:notesSz cx="6858000" cy="9144000"/>
  <p:embeddedFontLst>
    <p:embeddedFont>
      <p:font typeface="Clarendon BT" panose="02040704040505020204" pitchFamily="18" charset="0"/>
      <p:regular r:id="rId29"/>
    </p:embeddedFont>
    <p:embeddedFont>
      <p:font typeface="Calibri" panose="020F0502020204030204" pitchFamily="34" charset="0"/>
      <p:regular r:id="rId30"/>
      <p:bold r:id="rId31"/>
      <p:italic r:id="rId32"/>
      <p:boldItalic r:id="rId33"/>
    </p:embeddedFont>
    <p:embeddedFont>
      <p:font typeface="HelveticaNeueLT Com 55 Roman" panose="020B0604020202020204" pitchFamily="34" charset="0"/>
      <p:regular r:id="rId34"/>
    </p:embeddedFont>
    <p:embeddedFont>
      <p:font typeface="Arial Narrow" panose="020B0606020202030204" pitchFamily="34" charset="0"/>
      <p:regular r:id="rId35"/>
      <p:bold r:id="rId36"/>
      <p:italic r:id="rId37"/>
      <p:boldItalic r:id="rId3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CB7CB"/>
    <a:srgbClr val="7AC143"/>
    <a:srgbClr val="F2BF09"/>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420" autoAdjust="0"/>
  </p:normalViewPr>
  <p:slideViewPr>
    <p:cSldViewPr snapToGrid="0">
      <p:cViewPr varScale="1">
        <p:scale>
          <a:sx n="70" d="100"/>
          <a:sy n="70" d="100"/>
        </p:scale>
        <p:origin x="-91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237"/>
    </p:cViewPr>
  </p:sorterViewPr>
  <p:notesViewPr>
    <p:cSldViewPr snapToGrid="0">
      <p:cViewPr varScale="1">
        <p:scale>
          <a:sx n="55" d="100"/>
          <a:sy n="55" d="100"/>
        </p:scale>
        <p:origin x="-1526"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EAD39EC6-90A1-44CA-B578-BC3827D23652}" type="datetimeFigureOut">
              <a:rPr lang="en-US"/>
              <a:pPr>
                <a:defRPr/>
              </a:pPr>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8AB5436C-7A46-4D05-83D5-9078E50552DA}" type="slidenum">
              <a:rPr lang="en-US"/>
              <a:pPr>
                <a:defRPr/>
              </a:pPr>
              <a:t>‹#›</a:t>
            </a:fld>
            <a:endParaRPr lang="en-US"/>
          </a:p>
        </p:txBody>
      </p:sp>
    </p:spTree>
    <p:extLst>
      <p:ext uri="{BB962C8B-B14F-4D97-AF65-F5344CB8AC3E}">
        <p14:creationId xmlns:p14="http://schemas.microsoft.com/office/powerpoint/2010/main" val="3932892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91FBA4-148A-4931-A11D-D6BA3CD6B849}"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Select the slides that apply to the area in which you are presenting. </a:t>
            </a:r>
          </a:p>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4D473F-6A8C-46CF-A2F4-AD198FD79631}" type="slidenum">
              <a:rPr lang="en-US" altLang="en-US" smtClean="0"/>
              <a:pPr eaLnBrk="1" hangingPunct="1"/>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additional information and handouts visit: https://www.disastersafety.org/commercial_maintenance/steps-to-reduce-the-risk-of-tornado-damage_ibh/</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7F53B9-CAFD-4890-85FB-D71DF5422D89}" type="slidenum">
              <a:rPr lang="en-US" altLang="en-US" smtClean="0"/>
              <a:pPr eaLnBrk="1" hangingPunct="1"/>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ADD68A-13CF-4576-B9F3-6427E28FC477}" type="slidenum">
              <a:rPr lang="en-US" altLang="en-US" smtClean="0"/>
              <a:pPr eaLnBrk="1" hangingPunct="1"/>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additional information and handouts visit; https://www.fema.gov/earthquake/earthquake-safety-home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6C5A7C-5DC8-4984-8A2B-A186CF971468}" type="slidenum">
              <a:rPr lang="en-US" altLang="en-US" smtClean="0"/>
              <a:pPr eaLnBrk="1" hangingPunct="1"/>
              <a:t>14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additional information and handouts visit :http://firewise.org/wildfire-preparedness.aspx?sso=0</a:t>
            </a:r>
          </a:p>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791416-0355-4D3C-962D-30EE5B9D206F}" type="slidenum">
              <a:rPr lang="en-US" altLang="en-US" smtClean="0"/>
              <a:pPr eaLnBrk="1" hangingPunct="1"/>
              <a:t>15</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additional information and handouts, visit: http://www.floridadisaster.org/Mitigation/RCMP/index.htm</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438B1F-37B9-4399-B44B-67A19F236D4F}" type="slidenum">
              <a:rPr lang="en-US" altLang="en-US" smtClean="0"/>
              <a:pPr eaLnBrk="1" hangingPunct="1"/>
              <a:t>16</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61F6AE-FF8C-4B66-8BDB-B762238D40C5}" type="slidenum">
              <a:rPr lang="en-US" altLang="en-US" smtClean="0"/>
              <a:pPr eaLnBrk="1" hangingPunct="1"/>
              <a:t>17</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61F6AE-FF8C-4B66-8BDB-B762238D40C5}" type="slidenum">
              <a:rPr lang="en-US" altLang="en-US" smtClean="0"/>
              <a:pPr eaLnBrk="1" hangingPunct="1"/>
              <a:t>18</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8478D3-4CB8-4CA2-8D51-D925CC837053}" type="slidenum">
              <a:rPr lang="en-US" altLang="en-US" smtClean="0"/>
              <a:pPr eaLnBrk="1" hangingPunct="1"/>
              <a:t>19</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6418EE-AAA2-4378-B76F-1CF713A5DB3F}" type="slidenum">
              <a:rPr lang="en-US" altLang="en-US" smtClean="0"/>
              <a:pPr eaLnBrk="1" hangingPunct="1"/>
              <a:t>20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C7EB1A-F751-44D2-B7D8-83BDAB4CBCB4}" type="slidenum">
              <a:rPr lang="en-US" altLang="en-US" smtClean="0"/>
              <a:pPr eaLnBrk="1" hangingPunct="1"/>
              <a:t>3</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B98C25-69B5-4C63-A88E-FEFFBAFCD885}" type="slidenum">
              <a:rPr lang="en-US" altLang="en-US" smtClean="0"/>
              <a:pPr eaLnBrk="1" hangingPunct="1"/>
              <a:t>21</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B0F176-FA45-4C9D-BAE4-46DF517C7227}" type="slidenum">
              <a:rPr lang="en-US" altLang="en-US" smtClean="0"/>
              <a:pPr eaLnBrk="1" hangingPunct="1"/>
              <a:t>22</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2E4A17-D9CF-4BD5-9F94-337E36775FCB}" type="slidenum">
              <a:rPr lang="en-US" altLang="en-US" smtClean="0"/>
              <a:pPr eaLnBrk="1" hangingPunct="1"/>
              <a:t>23</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8478D3-4CB8-4CA2-8D51-D925CC837053}" type="slidenum">
              <a:rPr lang="en-US" altLang="en-US" smtClean="0"/>
              <a:pPr eaLnBrk="1" hangingPunct="1"/>
              <a:t>24</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6418EE-AAA2-4378-B76F-1CF713A5DB3F}" type="slidenum">
              <a:rPr lang="en-US" altLang="en-US" smtClean="0"/>
              <a:pPr eaLnBrk="1" hangingPunct="1"/>
              <a:t>26</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105921-0835-42E2-87DA-9720334EEF53}" type="slidenum">
              <a:rPr lang="en-US" altLang="en-US" smtClean="0"/>
              <a:pPr eaLnBrk="1" hangingPunct="1"/>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0DC190-B3AA-4E1A-BBFF-9A2E427C0EAA}" type="slidenum">
              <a:rPr lang="en-US" altLang="en-US" smtClean="0"/>
              <a:pPr eaLnBrk="1" hangingPunct="1"/>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E06503-C74C-4D08-8687-947F295E7A95}" type="slidenum">
              <a:rPr lang="en-US" altLang="en-US" smtClean="0"/>
              <a:pPr eaLnBrk="1" hangingPunct="1"/>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21CD42-2720-4BA8-805F-7E889A2F04F7}" type="slidenum">
              <a:rPr lang="en-US" altLang="en-US" smtClean="0"/>
              <a:pPr eaLnBrk="1" hangingPunct="1"/>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34146F-C324-4FE6-A061-58023899B7DA}" type="slidenum">
              <a:rPr lang="en-US" altLang="en-US" smtClean="0"/>
              <a:pPr eaLnBrk="1" hangingPunct="1"/>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0FDC2E-BF7A-4385-8FC7-A18E78F92FFC}" type="slidenum">
              <a:rPr lang="en-US" altLang="en-US" smtClean="0"/>
              <a:pPr eaLnBrk="1" hangingPunct="1"/>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Industrial park – hazardous materials releases</a:t>
            </a:r>
          </a:p>
          <a:p>
            <a:r>
              <a:rPr lang="en-US" altLang="en-US" smtClean="0"/>
              <a:t>Rivers, lakes, oceans – floods, hurricanes</a:t>
            </a:r>
          </a:p>
          <a:p>
            <a:r>
              <a:rPr lang="en-US" altLang="en-US" smtClean="0"/>
              <a:t>Railroad tracks – hazardous  materials release, derailment</a:t>
            </a:r>
          </a:p>
          <a:p>
            <a:r>
              <a:rPr lang="en-US" altLang="en-US" smtClean="0"/>
              <a:t>Wooded areas – wildfire</a:t>
            </a:r>
          </a:p>
          <a:p>
            <a:r>
              <a:rPr lang="en-US" altLang="en-US" smtClean="0"/>
              <a:t>Nuclear power plant – radiological release</a:t>
            </a:r>
          </a:p>
          <a:p>
            <a:r>
              <a:rPr lang="en-US" altLang="en-US" smtClean="0"/>
              <a:t>Steep slopes – landslide, avalanche</a:t>
            </a:r>
          </a:p>
          <a:p>
            <a:endParaRPr lang="en-US" altLang="en-US" smtClean="0"/>
          </a:p>
          <a:p>
            <a:r>
              <a:rPr lang="en-US" altLang="en-US" smtClean="0"/>
              <a:t>Stress that disasters can happen anywhere. 92% (check number) of all Americans live in areas that are prone to disasters, but no one is disaster proof. Floods can happen anywhere, including deserts and neighborhoods far from rivers and lakes when heavy rains flood streets and open areas faster than they can drain.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0A662C-FC64-4677-8B19-A5A697415839}" type="slidenum">
              <a:rPr lang="en-US" altLang="en-US" smtClean="0"/>
              <a:pPr eaLnBrk="1" hangingPunct="1"/>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6"/>
          <p:cNvGrpSpPr>
            <a:grpSpLocks/>
          </p:cNvGrpSpPr>
          <p:nvPr/>
        </p:nvGrpSpPr>
        <p:grpSpPr bwMode="auto">
          <a:xfrm>
            <a:off x="34925" y="4955822"/>
            <a:ext cx="9074150" cy="1857728"/>
            <a:chOff x="0" y="2640"/>
            <a:chExt cx="5760" cy="1680"/>
          </a:xfrm>
          <a:solidFill>
            <a:schemeClr val="tx2"/>
          </a:solidFill>
        </p:grpSpPr>
        <p:sp>
          <p:nvSpPr>
            <p:cNvPr id="5" name="Rectangle 17"/>
            <p:cNvSpPr>
              <a:spLocks noChangeArrowheads="1"/>
            </p:cNvSpPr>
            <p:nvPr/>
          </p:nvSpPr>
          <p:spPr bwMode="gray">
            <a:xfrm>
              <a:off x="0" y="2640"/>
              <a:ext cx="5760" cy="168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6" name="Rectangle 18"/>
            <p:cNvSpPr>
              <a:spLocks noChangeArrowheads="1"/>
            </p:cNvSpPr>
            <p:nvPr/>
          </p:nvSpPr>
          <p:spPr bwMode="gray">
            <a:xfrm>
              <a:off x="0" y="2640"/>
              <a:ext cx="5760" cy="96"/>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grpSp>
      <p:sp>
        <p:nvSpPr>
          <p:cNvPr id="7" name="Rectangle 19"/>
          <p:cNvSpPr>
            <a:spLocks noChangeArrowheads="1"/>
          </p:cNvSpPr>
          <p:nvPr/>
        </p:nvSpPr>
        <p:spPr bwMode="gray">
          <a:xfrm>
            <a:off x="34925" y="44450"/>
            <a:ext cx="9074150" cy="34607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grpSp>
        <p:nvGrpSpPr>
          <p:cNvPr id="8" name="Group 20"/>
          <p:cNvGrpSpPr>
            <a:grpSpLocks/>
          </p:cNvGrpSpPr>
          <p:nvPr/>
        </p:nvGrpSpPr>
        <p:grpSpPr bwMode="auto">
          <a:xfrm>
            <a:off x="-4763" y="0"/>
            <a:ext cx="9148763" cy="6856413"/>
            <a:chOff x="-3" y="0"/>
            <a:chExt cx="5763" cy="4319"/>
          </a:xfrm>
        </p:grpSpPr>
        <p:sp>
          <p:nvSpPr>
            <p:cNvPr id="9"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 name="Freeform 22"/>
            <p:cNvSpPr>
              <a:spLocks/>
            </p:cNvSpPr>
            <p:nvPr userDrawn="1"/>
          </p:nvSpPr>
          <p:spPr bwMode="gray">
            <a:xfrm>
              <a:off x="0"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23"/>
            <p:cNvSpPr>
              <a:spLocks/>
            </p:cNvSpPr>
            <p:nvPr userDrawn="1"/>
          </p:nvSpPr>
          <p:spPr bwMode="gray">
            <a:xfrm rot="-5408600">
              <a:off x="-50" y="4030"/>
              <a:ext cx="336" cy="242"/>
            </a:xfrm>
            <a:custGeom>
              <a:avLst/>
              <a:gdLst>
                <a:gd name="T0" fmla="*/ 0 w 336"/>
                <a:gd name="T1" fmla="*/ 2 h 384"/>
                <a:gd name="T2" fmla="*/ 0 w 336"/>
                <a:gd name="T3" fmla="*/ 15 h 384"/>
                <a:gd name="T4" fmla="*/ 96 w 336"/>
                <a:gd name="T5" fmla="*/ 8 h 384"/>
                <a:gd name="T6" fmla="*/ 192 w 336"/>
                <a:gd name="T7" fmla="*/ 2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24"/>
            <p:cNvSpPr>
              <a:spLocks/>
            </p:cNvSpPr>
            <p:nvPr userDrawn="1"/>
          </p:nvSpPr>
          <p:spPr bwMode="gray">
            <a:xfrm rot="10769190">
              <a:off x="5519" y="4031"/>
              <a:ext cx="232" cy="287"/>
            </a:xfrm>
            <a:custGeom>
              <a:avLst/>
              <a:gdLst>
                <a:gd name="T0" fmla="*/ 0 w 336"/>
                <a:gd name="T1" fmla="*/ 6 h 384"/>
                <a:gd name="T2" fmla="*/ 0 w 336"/>
                <a:gd name="T3" fmla="*/ 50 h 384"/>
                <a:gd name="T4" fmla="*/ 7 w 336"/>
                <a:gd name="T5" fmla="*/ 25 h 384"/>
                <a:gd name="T6" fmla="*/ 15 w 336"/>
                <a:gd name="T7" fmla="*/ 6 h 384"/>
                <a:gd name="T8" fmla="*/ 2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25"/>
            <p:cNvSpPr>
              <a:spLocks/>
            </p:cNvSpPr>
            <p:nvPr userDrawn="1"/>
          </p:nvSpPr>
          <p:spPr bwMode="gray">
            <a:xfrm rot="5400000">
              <a:off x="5472"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Rectangle 13"/>
          <p:cNvSpPr/>
          <p:nvPr userDrawn="1"/>
        </p:nvSpPr>
        <p:spPr>
          <a:xfrm>
            <a:off x="84138" y="3613150"/>
            <a:ext cx="8975725" cy="1246188"/>
          </a:xfrm>
          <a:prstGeom prst="rect">
            <a:avLst/>
          </a:prstGeom>
          <a:solidFill>
            <a:srgbClr val="0CB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4" name="Rectangle 2"/>
          <p:cNvSpPr>
            <a:spLocks noGrp="1" noChangeArrowheads="1"/>
          </p:cNvSpPr>
          <p:nvPr>
            <p:ph type="ctrTitle"/>
          </p:nvPr>
        </p:nvSpPr>
        <p:spPr bwMode="ltGray">
          <a:xfrm>
            <a:off x="762000" y="990600"/>
            <a:ext cx="77724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5351286"/>
            <a:ext cx="6400800" cy="533400"/>
          </a:xfrm>
        </p:spPr>
        <p:txBody>
          <a:bodyPr/>
          <a:lstStyle>
            <a:lvl1pPr marL="0" indent="0" algn="ctr">
              <a:buFontTx/>
              <a:buNone/>
              <a:defRPr sz="2800">
                <a:solidFill>
                  <a:schemeClr val="tx2"/>
                </a:solidFill>
              </a:defRPr>
            </a:lvl1pPr>
          </a:lstStyle>
          <a:p>
            <a:pPr lvl="0"/>
            <a:r>
              <a:rPr lang="en-US" noProof="0" dirty="0" smtClean="0"/>
              <a:t>Click to edit Master subtitle style</a:t>
            </a:r>
          </a:p>
        </p:txBody>
      </p:sp>
      <p:sp>
        <p:nvSpPr>
          <p:cNvPr id="1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DA3D6C5E-6BB7-45BC-B473-F8EADC96DB06}" type="slidenum">
              <a:rPr lang="en-US"/>
              <a:pPr>
                <a:defRPr/>
              </a:pPr>
              <a:t>‹#›</a:t>
            </a:fld>
            <a:endParaRPr lang="en-US"/>
          </a:p>
        </p:txBody>
      </p:sp>
    </p:spTree>
    <p:extLst>
      <p:ext uri="{BB962C8B-B14F-4D97-AF65-F5344CB8AC3E}">
        <p14:creationId xmlns:p14="http://schemas.microsoft.com/office/powerpoint/2010/main" val="96422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DA7358-8D65-4D64-90CD-6B6E45A68A68}" type="slidenum">
              <a:rPr lang="en-US"/>
              <a:pPr>
                <a:defRPr/>
              </a:pPr>
              <a:t>‹#›</a:t>
            </a:fld>
            <a:endParaRPr lang="en-US"/>
          </a:p>
        </p:txBody>
      </p:sp>
    </p:spTree>
    <p:extLst>
      <p:ext uri="{BB962C8B-B14F-4D97-AF65-F5344CB8AC3E}">
        <p14:creationId xmlns:p14="http://schemas.microsoft.com/office/powerpoint/2010/main" val="220914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A5D0CE-FF77-48BA-9001-2D7F246CF627}" type="slidenum">
              <a:rPr lang="en-US"/>
              <a:pPr>
                <a:defRPr/>
              </a:pPr>
              <a:t>‹#›</a:t>
            </a:fld>
            <a:endParaRPr lang="en-US"/>
          </a:p>
        </p:txBody>
      </p:sp>
    </p:spTree>
    <p:extLst>
      <p:ext uri="{BB962C8B-B14F-4D97-AF65-F5344CB8AC3E}">
        <p14:creationId xmlns:p14="http://schemas.microsoft.com/office/powerpoint/2010/main" val="51943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51BFE0-04A8-4C14-8AE9-D7FD4B343E53}" type="slidenum">
              <a:rPr lang="en-US"/>
              <a:pPr>
                <a:defRPr/>
              </a:pPr>
              <a:t>‹#›</a:t>
            </a:fld>
            <a:endParaRPr lang="en-US"/>
          </a:p>
        </p:txBody>
      </p:sp>
    </p:spTree>
    <p:extLst>
      <p:ext uri="{BB962C8B-B14F-4D97-AF65-F5344CB8AC3E}">
        <p14:creationId xmlns:p14="http://schemas.microsoft.com/office/powerpoint/2010/main" val="117601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112713" y="6592888"/>
            <a:ext cx="8929687" cy="180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01600" y="274638"/>
            <a:ext cx="8204200" cy="868362"/>
          </a:xfrm>
        </p:spPr>
        <p:txBody>
          <a:bodyPr/>
          <a:lstStyle>
            <a:lvl1pPr>
              <a:defRPr b="1">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32E280-E19B-470E-A073-23062DF5F0CC}" type="slidenum">
              <a:rPr lang="en-US"/>
              <a:pPr>
                <a:defRPr/>
              </a:pPr>
              <a:t>‹#›</a:t>
            </a:fld>
            <a:endParaRPr lang="en-US"/>
          </a:p>
        </p:txBody>
      </p:sp>
    </p:spTree>
    <p:extLst>
      <p:ext uri="{BB962C8B-B14F-4D97-AF65-F5344CB8AC3E}">
        <p14:creationId xmlns:p14="http://schemas.microsoft.com/office/powerpoint/2010/main" val="2715305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DCB88D-5BBA-4DA3-88C4-ACA1F8F0206A}" type="slidenum">
              <a:rPr lang="en-US"/>
              <a:pPr>
                <a:defRPr/>
              </a:pPr>
              <a:t>‹#›</a:t>
            </a:fld>
            <a:endParaRPr lang="en-US"/>
          </a:p>
        </p:txBody>
      </p:sp>
    </p:spTree>
    <p:extLst>
      <p:ext uri="{BB962C8B-B14F-4D97-AF65-F5344CB8AC3E}">
        <p14:creationId xmlns:p14="http://schemas.microsoft.com/office/powerpoint/2010/main" val="328189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7810CD-144D-4E5F-B21C-8C69E784A810}" type="slidenum">
              <a:rPr lang="en-US"/>
              <a:pPr>
                <a:defRPr/>
              </a:pPr>
              <a:t>‹#›</a:t>
            </a:fld>
            <a:endParaRPr lang="en-US"/>
          </a:p>
        </p:txBody>
      </p:sp>
    </p:spTree>
    <p:extLst>
      <p:ext uri="{BB962C8B-B14F-4D97-AF65-F5344CB8AC3E}">
        <p14:creationId xmlns:p14="http://schemas.microsoft.com/office/powerpoint/2010/main" val="329071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3EBAF0-34D5-4300-A733-4A277F26E414}" type="slidenum">
              <a:rPr lang="en-US"/>
              <a:pPr>
                <a:defRPr/>
              </a:pPr>
              <a:t>‹#›</a:t>
            </a:fld>
            <a:endParaRPr lang="en-US"/>
          </a:p>
        </p:txBody>
      </p:sp>
    </p:spTree>
    <p:extLst>
      <p:ext uri="{BB962C8B-B14F-4D97-AF65-F5344CB8AC3E}">
        <p14:creationId xmlns:p14="http://schemas.microsoft.com/office/powerpoint/2010/main" val="52514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499C47-A224-4B49-9A6F-0A87867B84A9}" type="slidenum">
              <a:rPr lang="en-US"/>
              <a:pPr>
                <a:defRPr/>
              </a:pPr>
              <a:t>‹#›</a:t>
            </a:fld>
            <a:endParaRPr lang="en-US"/>
          </a:p>
        </p:txBody>
      </p:sp>
    </p:spTree>
    <p:extLst>
      <p:ext uri="{BB962C8B-B14F-4D97-AF65-F5344CB8AC3E}">
        <p14:creationId xmlns:p14="http://schemas.microsoft.com/office/powerpoint/2010/main" val="213075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1A0381-B99D-45D6-AA8B-4CE145BDD4FC}" type="slidenum">
              <a:rPr lang="en-US"/>
              <a:pPr>
                <a:defRPr/>
              </a:pPr>
              <a:t>‹#›</a:t>
            </a:fld>
            <a:endParaRPr lang="en-US"/>
          </a:p>
        </p:txBody>
      </p:sp>
    </p:spTree>
    <p:extLst>
      <p:ext uri="{BB962C8B-B14F-4D97-AF65-F5344CB8AC3E}">
        <p14:creationId xmlns:p14="http://schemas.microsoft.com/office/powerpoint/2010/main" val="292939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61D43E-DC15-4492-996C-33DBB492C983}" type="slidenum">
              <a:rPr lang="en-US"/>
              <a:pPr>
                <a:defRPr/>
              </a:pPr>
              <a:t>‹#›</a:t>
            </a:fld>
            <a:endParaRPr lang="en-US"/>
          </a:p>
        </p:txBody>
      </p:sp>
    </p:spTree>
    <p:extLst>
      <p:ext uri="{BB962C8B-B14F-4D97-AF65-F5344CB8AC3E}">
        <p14:creationId xmlns:p14="http://schemas.microsoft.com/office/powerpoint/2010/main" val="130062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0AA2B9-0D2F-47D9-B0F8-E3E15FFC6415}" type="slidenum">
              <a:rPr lang="en-US"/>
              <a:pPr>
                <a:defRPr/>
              </a:pPr>
              <a:t>‹#›</a:t>
            </a:fld>
            <a:endParaRPr lang="en-US"/>
          </a:p>
        </p:txBody>
      </p:sp>
    </p:spTree>
    <p:extLst>
      <p:ext uri="{BB962C8B-B14F-4D97-AF65-F5344CB8AC3E}">
        <p14:creationId xmlns:p14="http://schemas.microsoft.com/office/powerpoint/2010/main" val="153488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a:solidFill>
            <a:srgbClr val="0CB7CB"/>
          </a:solidFill>
        </p:grpSpPr>
        <p:sp>
          <p:nvSpPr>
            <p:cNvPr id="1036" name="Rectangle 12"/>
            <p:cNvSpPr>
              <a:spLocks noChangeArrowheads="1"/>
            </p:cNvSpPr>
            <p:nvPr/>
          </p:nvSpPr>
          <p:spPr bwMode="gray">
            <a:xfrm>
              <a:off x="1" y="196"/>
              <a:ext cx="5766" cy="63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1037" name="Freeform 13"/>
            <p:cNvSpPr>
              <a:spLocks/>
            </p:cNvSpPr>
            <p:nvPr/>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pitchFamily="34" charset="0"/>
              </a:endParaRPr>
            </a:p>
          </p:txBody>
        </p:sp>
        <p:sp>
          <p:nvSpPr>
            <p:cNvPr id="1038" name="Freeform 14"/>
            <p:cNvSpPr>
              <a:spLocks/>
            </p:cNvSpPr>
            <p:nvPr/>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pitchFamily="34" charset="0"/>
              </a:endParaRPr>
            </a:p>
          </p:txBody>
        </p:sp>
      </p:grpSp>
      <p:sp>
        <p:nvSpPr>
          <p:cNvPr id="1027" name="Rectangle 15"/>
          <p:cNvSpPr>
            <a:spLocks noChangeArrowheads="1"/>
          </p:cNvSpPr>
          <p:nvPr/>
        </p:nvSpPr>
        <p:spPr bwMode="gray">
          <a:xfrm>
            <a:off x="1588" y="0"/>
            <a:ext cx="9144000" cy="2413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1029" name="Rectangle 2"/>
          <p:cNvSpPr>
            <a:spLocks noGrp="1" noChangeArrowheads="1"/>
          </p:cNvSpPr>
          <p:nvPr>
            <p:ph type="title"/>
          </p:nvPr>
        </p:nvSpPr>
        <p:spPr bwMode="gray">
          <a:xfrm>
            <a:off x="1676400" y="27463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2"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3"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5B18F8F1-15F0-41BF-BCE9-E4736659C6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spcBef>
          <a:spcPct val="0"/>
        </a:spcBef>
        <a:spcAft>
          <a:spcPct val="0"/>
        </a:spcAft>
        <a:defRPr sz="4000">
          <a:solidFill>
            <a:schemeClr val="bg1"/>
          </a:solidFill>
          <a:latin typeface="Clarendon BT" pitchFamily="18" charset="0"/>
          <a:ea typeface="+mj-ea"/>
          <a:cs typeface="+mj-cs"/>
        </a:defRPr>
      </a:lvl1pPr>
      <a:lvl2pPr algn="l" rtl="0" eaLnBrk="0" fontAlgn="base" hangingPunct="0">
        <a:spcBef>
          <a:spcPct val="0"/>
        </a:spcBef>
        <a:spcAft>
          <a:spcPct val="0"/>
        </a:spcAft>
        <a:defRPr sz="4000">
          <a:solidFill>
            <a:schemeClr val="bg1"/>
          </a:solidFill>
          <a:latin typeface="Clarendon BT" pitchFamily="18" charset="0"/>
        </a:defRPr>
      </a:lvl2pPr>
      <a:lvl3pPr algn="l" rtl="0" eaLnBrk="0" fontAlgn="base" hangingPunct="0">
        <a:spcBef>
          <a:spcPct val="0"/>
        </a:spcBef>
        <a:spcAft>
          <a:spcPct val="0"/>
        </a:spcAft>
        <a:defRPr sz="4000">
          <a:solidFill>
            <a:schemeClr val="bg1"/>
          </a:solidFill>
          <a:latin typeface="Clarendon BT" pitchFamily="18" charset="0"/>
        </a:defRPr>
      </a:lvl3pPr>
      <a:lvl4pPr algn="l" rtl="0" eaLnBrk="0" fontAlgn="base" hangingPunct="0">
        <a:spcBef>
          <a:spcPct val="0"/>
        </a:spcBef>
        <a:spcAft>
          <a:spcPct val="0"/>
        </a:spcAft>
        <a:defRPr sz="4000">
          <a:solidFill>
            <a:schemeClr val="bg1"/>
          </a:solidFill>
          <a:latin typeface="Clarendon BT" pitchFamily="18" charset="0"/>
        </a:defRPr>
      </a:lvl4pPr>
      <a:lvl5pPr algn="l" rtl="0" eaLnBrk="0" fontAlgn="base" hangingPunct="0">
        <a:spcBef>
          <a:spcPct val="0"/>
        </a:spcBef>
        <a:spcAft>
          <a:spcPct val="0"/>
        </a:spcAft>
        <a:defRPr sz="4000">
          <a:solidFill>
            <a:schemeClr val="bg1"/>
          </a:solidFill>
          <a:latin typeface="Clarendon BT" pitchFamily="18"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HelveticaNeueLT Com 55 Roman"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HelveticaNeueLT Com 55 Roman" pitchFamily="34" charset="0"/>
        </a:defRPr>
      </a:lvl2pPr>
      <a:lvl3pPr marL="1143000" indent="-228600" algn="l" rtl="0" eaLnBrk="0" fontAlgn="base" hangingPunct="0">
        <a:spcBef>
          <a:spcPct val="20000"/>
        </a:spcBef>
        <a:spcAft>
          <a:spcPct val="0"/>
        </a:spcAft>
        <a:buChar char="•"/>
        <a:defRPr sz="2400">
          <a:solidFill>
            <a:schemeClr val="tx1"/>
          </a:solidFill>
          <a:latin typeface="HelveticaNeueLT Com 55 Roman" pitchFamily="34" charset="0"/>
        </a:defRPr>
      </a:lvl3pPr>
      <a:lvl4pPr marL="1600200" indent="-228600" algn="l" rtl="0" eaLnBrk="0" fontAlgn="base" hangingPunct="0">
        <a:spcBef>
          <a:spcPct val="20000"/>
        </a:spcBef>
        <a:spcAft>
          <a:spcPct val="0"/>
        </a:spcAft>
        <a:buChar char="–"/>
        <a:defRPr sz="2000">
          <a:solidFill>
            <a:schemeClr val="tx1"/>
          </a:solidFill>
          <a:latin typeface="HelveticaNeueLT Com 55 Roman" pitchFamily="34" charset="0"/>
        </a:defRPr>
      </a:lvl4pPr>
      <a:lvl5pPr marL="2057400" indent="-228600" algn="l" rtl="0" eaLnBrk="0" fontAlgn="base" hangingPunct="0">
        <a:spcBef>
          <a:spcPct val="20000"/>
        </a:spcBef>
        <a:spcAft>
          <a:spcPct val="0"/>
        </a:spcAft>
        <a:buChar char="»"/>
        <a:defRPr sz="2000">
          <a:solidFill>
            <a:schemeClr val="tx1"/>
          </a:solidFill>
          <a:latin typeface="HelveticaNeueLT Com 55 Roman"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1592263"/>
            <a:ext cx="695325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3"/>
          <p:cNvGrpSpPr>
            <a:grpSpLocks/>
          </p:cNvGrpSpPr>
          <p:nvPr/>
        </p:nvGrpSpPr>
        <p:grpSpPr bwMode="auto">
          <a:xfrm>
            <a:off x="492125" y="3746500"/>
            <a:ext cx="955675" cy="957263"/>
            <a:chOff x="4093463" y="2950463"/>
            <a:chExt cx="957074" cy="957074"/>
          </a:xfrm>
        </p:grpSpPr>
        <p:sp>
          <p:nvSpPr>
            <p:cNvPr id="3" name="Oval 2"/>
            <p:cNvSpPr/>
            <p:nvPr/>
          </p:nvSpPr>
          <p:spPr>
            <a:xfrm>
              <a:off x="4106182" y="2950463"/>
              <a:ext cx="931637" cy="93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3463" y="2950463"/>
              <a:ext cx="957074" cy="95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13" y="5070793"/>
            <a:ext cx="64008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5100" y="3582193"/>
            <a:ext cx="73580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Do I live near…</a:t>
            </a:r>
          </a:p>
        </p:txBody>
      </p:sp>
      <p:sp>
        <p:nvSpPr>
          <p:cNvPr id="12291" name="Content Placeholder 2"/>
          <p:cNvSpPr>
            <a:spLocks noGrp="1"/>
          </p:cNvSpPr>
          <p:nvPr>
            <p:ph idx="1"/>
          </p:nvPr>
        </p:nvSpPr>
        <p:spPr/>
        <p:txBody>
          <a:bodyPr/>
          <a:lstStyle/>
          <a:p>
            <a:r>
              <a:rPr lang="en-US" altLang="en-US" smtClean="0"/>
              <a:t>An industrial park?</a:t>
            </a:r>
          </a:p>
          <a:p>
            <a:r>
              <a:rPr lang="en-US" altLang="en-US" smtClean="0"/>
              <a:t>A river, lake or ocean?</a:t>
            </a:r>
          </a:p>
          <a:p>
            <a:r>
              <a:rPr lang="en-US" altLang="en-US" smtClean="0"/>
              <a:t>Railroad tracks or highways?</a:t>
            </a:r>
          </a:p>
          <a:p>
            <a:r>
              <a:rPr lang="en-US" altLang="en-US" smtClean="0"/>
              <a:t>Large wooded area?</a:t>
            </a:r>
          </a:p>
          <a:p>
            <a:r>
              <a:rPr lang="en-US" altLang="en-US" smtClean="0"/>
              <a:t>Nuclear power plant?</a:t>
            </a:r>
          </a:p>
          <a:p>
            <a:r>
              <a:rPr lang="en-US" altLang="en-US" smtClean="0"/>
              <a:t>Steep slopes?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82" y="1493024"/>
            <a:ext cx="3154574" cy="2108540"/>
          </a:xfrm>
          <a:prstGeom prst="rect">
            <a:avLst/>
          </a:prstGeom>
          <a:ln>
            <a:noFill/>
          </a:ln>
          <a:effectLst>
            <a:outerShdw blurRad="292100" dist="139700" dir="2700000" algn="tl" rotWithShape="0">
              <a:srgbClr val="333333">
                <a:alpha val="65000"/>
              </a:srgbClr>
            </a:outerShdw>
          </a:effec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80" y="3601564"/>
            <a:ext cx="7950200"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Tornado </a:t>
            </a:r>
          </a:p>
        </p:txBody>
      </p:sp>
      <p:sp>
        <p:nvSpPr>
          <p:cNvPr id="14339" name="Content Placeholder 5"/>
          <p:cNvSpPr>
            <a:spLocks noGrp="1"/>
          </p:cNvSpPr>
          <p:nvPr>
            <p:ph idx="1"/>
          </p:nvPr>
        </p:nvSpPr>
        <p:spPr>
          <a:xfrm>
            <a:off x="1042988" y="1447800"/>
            <a:ext cx="7643812" cy="4949825"/>
          </a:xfrm>
        </p:spPr>
        <p:txBody>
          <a:bodyPr/>
          <a:lstStyle/>
          <a:p>
            <a:r>
              <a:rPr lang="en-US" altLang="en-US" smtClean="0"/>
              <a:t>Brace or strap the roof of your home. </a:t>
            </a:r>
          </a:p>
          <a:p>
            <a:r>
              <a:rPr lang="en-US" altLang="en-US" smtClean="0"/>
              <a:t>Reinforce entry and overhead doors.</a:t>
            </a:r>
          </a:p>
          <a:p>
            <a:r>
              <a:rPr lang="en-US" altLang="en-US" smtClean="0"/>
              <a:t>Remove tree branches that could fall on your home or on power lines. </a:t>
            </a:r>
          </a:p>
          <a:p>
            <a:r>
              <a:rPr lang="en-US" altLang="en-US" smtClean="0"/>
              <a:t>Secure outdoor furniture when a tornado watch is issued.</a:t>
            </a:r>
          </a:p>
          <a:p>
            <a:r>
              <a:rPr lang="en-US" altLang="en-US" smtClean="0"/>
              <a:t>Consider adding a tornado safe room to your home.</a:t>
            </a:r>
          </a:p>
        </p:txBody>
      </p:sp>
      <p:pic>
        <p:nvPicPr>
          <p:cNvPr id="14340" name="Picture 51"/>
          <p:cNvPicPr>
            <a:picLocks noChangeAspect="1" noChangeArrowheads="1"/>
          </p:cNvPicPr>
          <p:nvPr/>
        </p:nvPicPr>
        <p:blipFill>
          <a:blip r:embed="rId3">
            <a:extLst>
              <a:ext uri="{28A0092B-C50C-407E-A947-70E740481C1C}">
                <a14:useLocalDpi xmlns:a14="http://schemas.microsoft.com/office/drawing/2010/main" val="0"/>
              </a:ext>
            </a:extLst>
          </a:blip>
          <a:srcRect b="28036"/>
          <a:stretch>
            <a:fillRect/>
          </a:stretch>
        </p:blipFill>
        <p:spPr bwMode="auto">
          <a:xfrm>
            <a:off x="152400" y="1460500"/>
            <a:ext cx="890588"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Flood</a:t>
            </a:r>
          </a:p>
        </p:txBody>
      </p:sp>
      <p:sp>
        <p:nvSpPr>
          <p:cNvPr id="15363" name="Content Placeholder 5"/>
          <p:cNvSpPr>
            <a:spLocks noGrp="1"/>
          </p:cNvSpPr>
          <p:nvPr>
            <p:ph idx="1"/>
          </p:nvPr>
        </p:nvSpPr>
        <p:spPr>
          <a:xfrm>
            <a:off x="850900" y="1266825"/>
            <a:ext cx="8059738" cy="4949825"/>
          </a:xfrm>
        </p:spPr>
        <p:txBody>
          <a:bodyPr/>
          <a:lstStyle/>
          <a:p>
            <a:r>
              <a:rPr lang="en-US" altLang="en-US" dirty="0" smtClean="0"/>
              <a:t>Elevate your home so that the lowest floor is one foot or more above the base flood elevation.</a:t>
            </a:r>
          </a:p>
          <a:p>
            <a:r>
              <a:rPr lang="en-US" altLang="en-US" dirty="0" smtClean="0"/>
              <a:t>Use flood-resistant materials when you build or remodel. </a:t>
            </a:r>
          </a:p>
          <a:p>
            <a:r>
              <a:rPr lang="en-US" altLang="en-US" dirty="0" smtClean="0"/>
              <a:t>Store valuables on upper floors, above the base flood elevation.</a:t>
            </a:r>
          </a:p>
          <a:p>
            <a:r>
              <a:rPr lang="en-US" altLang="en-US" dirty="0" smtClean="0"/>
              <a:t>Use native plants in landscaping to reduce </a:t>
            </a:r>
            <a:r>
              <a:rPr lang="en-US" altLang="en-US" dirty="0" err="1" smtClean="0"/>
              <a:t>stormwater</a:t>
            </a:r>
            <a:r>
              <a:rPr lang="en-US" altLang="en-US" dirty="0" smtClean="0"/>
              <a:t> runoff. </a:t>
            </a:r>
          </a:p>
        </p:txBody>
      </p:sp>
      <p:pic>
        <p:nvPicPr>
          <p:cNvPr id="15364" name="Picture 50"/>
          <p:cNvPicPr>
            <a:picLocks noChangeAspect="1" noChangeArrowheads="1"/>
          </p:cNvPicPr>
          <p:nvPr/>
        </p:nvPicPr>
        <p:blipFill>
          <a:blip r:embed="rId3">
            <a:extLst>
              <a:ext uri="{28A0092B-C50C-407E-A947-70E740481C1C}">
                <a14:useLocalDpi xmlns:a14="http://schemas.microsoft.com/office/drawing/2010/main" val="0"/>
              </a:ext>
            </a:extLst>
          </a:blip>
          <a:srcRect b="21445"/>
          <a:stretch>
            <a:fillRect/>
          </a:stretch>
        </p:blipFill>
        <p:spPr bwMode="auto">
          <a:xfrm>
            <a:off x="0" y="1450975"/>
            <a:ext cx="957263"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Earthquake</a:t>
            </a:r>
          </a:p>
        </p:txBody>
      </p:sp>
      <p:sp>
        <p:nvSpPr>
          <p:cNvPr id="16387" name="Content Placeholder 5"/>
          <p:cNvSpPr>
            <a:spLocks noGrp="1"/>
          </p:cNvSpPr>
          <p:nvPr>
            <p:ph idx="1"/>
          </p:nvPr>
        </p:nvSpPr>
        <p:spPr>
          <a:xfrm>
            <a:off x="996950" y="1330325"/>
            <a:ext cx="7988300" cy="4949825"/>
          </a:xfrm>
        </p:spPr>
        <p:txBody>
          <a:bodyPr/>
          <a:lstStyle/>
          <a:p>
            <a:r>
              <a:rPr lang="en-US" altLang="en-US" dirty="0" smtClean="0"/>
              <a:t>Assess your home for structural weaknesses, like unreinforced masonry walls or unbraced pier and post foundations.</a:t>
            </a:r>
          </a:p>
          <a:p>
            <a:r>
              <a:rPr lang="en-US" altLang="en-US" dirty="0" smtClean="0"/>
              <a:t>Make sure tall or heavy items in your home are secured with earthquake fasteners.</a:t>
            </a:r>
          </a:p>
          <a:p>
            <a:r>
              <a:rPr lang="en-US" altLang="en-US" dirty="0" smtClean="0"/>
              <a:t>Relocate valuable items to lower shelves or cabinets with latched doors.</a:t>
            </a:r>
          </a:p>
        </p:txBody>
      </p:sp>
      <p:pic>
        <p:nvPicPr>
          <p:cNvPr id="16388" name="Picture 53"/>
          <p:cNvPicPr>
            <a:picLocks noChangeAspect="1" noChangeArrowheads="1"/>
          </p:cNvPicPr>
          <p:nvPr/>
        </p:nvPicPr>
        <p:blipFill>
          <a:blip r:embed="rId3">
            <a:extLst>
              <a:ext uri="{28A0092B-C50C-407E-A947-70E740481C1C}">
                <a14:useLocalDpi xmlns:a14="http://schemas.microsoft.com/office/drawing/2010/main" val="0"/>
              </a:ext>
            </a:extLst>
          </a:blip>
          <a:srcRect b="24083"/>
          <a:stretch>
            <a:fillRect/>
          </a:stretch>
        </p:blipFill>
        <p:spPr bwMode="auto">
          <a:xfrm>
            <a:off x="95250" y="1395413"/>
            <a:ext cx="9017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Wildfire</a:t>
            </a:r>
          </a:p>
        </p:txBody>
      </p:sp>
      <p:sp>
        <p:nvSpPr>
          <p:cNvPr id="17411" name="Content Placeholder 5"/>
          <p:cNvSpPr>
            <a:spLocks noGrp="1"/>
          </p:cNvSpPr>
          <p:nvPr>
            <p:ph idx="1"/>
          </p:nvPr>
        </p:nvSpPr>
        <p:spPr>
          <a:xfrm>
            <a:off x="930275" y="1447800"/>
            <a:ext cx="7756525" cy="4949825"/>
          </a:xfrm>
        </p:spPr>
        <p:txBody>
          <a:bodyPr/>
          <a:lstStyle/>
          <a:p>
            <a:r>
              <a:rPr lang="en-US" altLang="en-US" smtClean="0"/>
              <a:t>Remove dead vegetation within 10 feet of your house and avoid placing firewood or propane tanks in that area.</a:t>
            </a:r>
          </a:p>
          <a:p>
            <a:r>
              <a:rPr lang="en-US" altLang="en-US" smtClean="0"/>
              <a:t>Trim back trees that overhang your roof.</a:t>
            </a:r>
          </a:p>
          <a:p>
            <a:r>
              <a:rPr lang="en-US" altLang="en-US" smtClean="0"/>
              <a:t>Prune trees so that there are no branches within 6-10 feet of the ground.</a:t>
            </a:r>
          </a:p>
          <a:p>
            <a:r>
              <a:rPr lang="en-US" altLang="en-US" smtClean="0"/>
              <a:t>Use fire resistant plants in landscaping.</a:t>
            </a:r>
          </a:p>
        </p:txBody>
      </p:sp>
      <p:pic>
        <p:nvPicPr>
          <p:cNvPr id="17412" name="Picture 52"/>
          <p:cNvPicPr>
            <a:picLocks noChangeAspect="1" noChangeArrowheads="1"/>
          </p:cNvPicPr>
          <p:nvPr/>
        </p:nvPicPr>
        <p:blipFill>
          <a:blip r:embed="rId3">
            <a:extLst>
              <a:ext uri="{28A0092B-C50C-407E-A947-70E740481C1C}">
                <a14:useLocalDpi xmlns:a14="http://schemas.microsoft.com/office/drawing/2010/main" val="0"/>
              </a:ext>
            </a:extLst>
          </a:blip>
          <a:srcRect b="26244"/>
          <a:stretch>
            <a:fillRect/>
          </a:stretch>
        </p:blipFill>
        <p:spPr bwMode="auto">
          <a:xfrm>
            <a:off x="88900" y="1471613"/>
            <a:ext cx="841375"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Hurricane</a:t>
            </a:r>
          </a:p>
        </p:txBody>
      </p:sp>
      <p:sp>
        <p:nvSpPr>
          <p:cNvPr id="18435" name="Content Placeholder 5"/>
          <p:cNvSpPr>
            <a:spLocks noGrp="1"/>
          </p:cNvSpPr>
          <p:nvPr>
            <p:ph idx="1"/>
          </p:nvPr>
        </p:nvSpPr>
        <p:spPr>
          <a:xfrm>
            <a:off x="1190625" y="1447800"/>
            <a:ext cx="7527925" cy="4949825"/>
          </a:xfrm>
        </p:spPr>
        <p:txBody>
          <a:bodyPr/>
          <a:lstStyle/>
          <a:p>
            <a:r>
              <a:rPr lang="en-US" altLang="en-US" dirty="0" smtClean="0"/>
              <a:t>Install hurricane shutters on windows and glass entry doors.</a:t>
            </a:r>
          </a:p>
          <a:p>
            <a:r>
              <a:rPr lang="en-US" altLang="en-US" dirty="0" smtClean="0"/>
              <a:t>Seal your roof and protect vents to prevent water from entering your home. </a:t>
            </a:r>
          </a:p>
          <a:p>
            <a:r>
              <a:rPr lang="en-US" altLang="en-US" dirty="0" smtClean="0"/>
              <a:t>Reinforce foundation and roof connections.</a:t>
            </a:r>
          </a:p>
          <a:p>
            <a:r>
              <a:rPr lang="en-US" altLang="en-US" dirty="0" smtClean="0"/>
              <a:t>Reinforce entry and overhead doors.</a:t>
            </a:r>
          </a:p>
          <a:p>
            <a:endParaRPr lang="en-US" altLang="en-US" dirty="0" smtClean="0"/>
          </a:p>
        </p:txBody>
      </p:sp>
      <p:pic>
        <p:nvPicPr>
          <p:cNvPr id="18436" name="Picture 54"/>
          <p:cNvPicPr>
            <a:picLocks noChangeAspect="1" noChangeArrowheads="1"/>
          </p:cNvPicPr>
          <p:nvPr/>
        </p:nvPicPr>
        <p:blipFill>
          <a:blip r:embed="rId3">
            <a:extLst>
              <a:ext uri="{28A0092B-C50C-407E-A947-70E740481C1C}">
                <a14:useLocalDpi xmlns:a14="http://schemas.microsoft.com/office/drawing/2010/main" val="0"/>
              </a:ext>
            </a:extLst>
          </a:blip>
          <a:srcRect l="13953" t="9299" b="21989"/>
          <a:stretch>
            <a:fillRect/>
          </a:stretch>
        </p:blipFill>
        <p:spPr bwMode="auto">
          <a:xfrm>
            <a:off x="238125" y="1527175"/>
            <a:ext cx="7874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1600" y="274638"/>
            <a:ext cx="8585200" cy="868362"/>
          </a:xfrm>
        </p:spPr>
        <p:txBody>
          <a:bodyPr/>
          <a:lstStyle/>
          <a:p>
            <a:r>
              <a:rPr lang="en-US" altLang="en-US" dirty="0" smtClean="0"/>
              <a:t>Insurance</a:t>
            </a:r>
          </a:p>
        </p:txBody>
      </p:sp>
      <p:sp>
        <p:nvSpPr>
          <p:cNvPr id="19459" name="Content Placeholder 5"/>
          <p:cNvSpPr>
            <a:spLocks noGrp="1"/>
          </p:cNvSpPr>
          <p:nvPr>
            <p:ph idx="1"/>
          </p:nvPr>
        </p:nvSpPr>
        <p:spPr>
          <a:xfrm>
            <a:off x="425302" y="1447800"/>
            <a:ext cx="8261498" cy="4949825"/>
          </a:xfrm>
        </p:spPr>
        <p:txBody>
          <a:bodyPr/>
          <a:lstStyle/>
          <a:p>
            <a:r>
              <a:rPr lang="en-US" altLang="en-US" dirty="0" smtClean="0"/>
              <a:t>Not all damage can be prevented.</a:t>
            </a:r>
          </a:p>
          <a:p>
            <a:r>
              <a:rPr lang="en-US" altLang="en-US" dirty="0" smtClean="0"/>
              <a:t>Having the right insurance is your best bet for getting your home back to normal quickly after a disaster.</a:t>
            </a:r>
          </a:p>
          <a:p>
            <a:r>
              <a:rPr lang="en-US" altLang="en-US" dirty="0" smtClean="0"/>
              <a:t>If </a:t>
            </a:r>
            <a:r>
              <a:rPr lang="en-US" altLang="en-US" dirty="0"/>
              <a:t>you rent, find out about renter’s insurance.</a:t>
            </a:r>
          </a:p>
          <a:p>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1600" y="274638"/>
            <a:ext cx="8585200" cy="868362"/>
          </a:xfrm>
        </p:spPr>
        <p:txBody>
          <a:bodyPr/>
          <a:lstStyle/>
          <a:p>
            <a:r>
              <a:rPr lang="en-US" altLang="en-US" dirty="0" smtClean="0"/>
              <a:t>Insurance</a:t>
            </a:r>
          </a:p>
        </p:txBody>
      </p:sp>
      <p:sp>
        <p:nvSpPr>
          <p:cNvPr id="19459" name="Content Placeholder 5"/>
          <p:cNvSpPr>
            <a:spLocks noGrp="1"/>
          </p:cNvSpPr>
          <p:nvPr>
            <p:ph idx="1"/>
          </p:nvPr>
        </p:nvSpPr>
        <p:spPr>
          <a:xfrm>
            <a:off x="1041399" y="1330842"/>
            <a:ext cx="7826153" cy="4949825"/>
          </a:xfrm>
        </p:spPr>
        <p:txBody>
          <a:bodyPr/>
          <a:lstStyle/>
          <a:p>
            <a:r>
              <a:rPr lang="en-US" altLang="en-US" dirty="0" smtClean="0"/>
              <a:t>Some hazards aren’t covered under most homeowner insurance policies. </a:t>
            </a:r>
          </a:p>
          <a:p>
            <a:pPr lvl="1"/>
            <a:r>
              <a:rPr lang="en-US" altLang="en-US" dirty="0" smtClean="0"/>
              <a:t>Flood</a:t>
            </a:r>
          </a:p>
          <a:p>
            <a:pPr lvl="1"/>
            <a:r>
              <a:rPr lang="en-US" altLang="en-US" dirty="0" smtClean="0"/>
              <a:t>Hurricane</a:t>
            </a:r>
          </a:p>
          <a:p>
            <a:pPr lvl="1"/>
            <a:r>
              <a:rPr lang="en-US" altLang="en-US" dirty="0" smtClean="0"/>
              <a:t>Earthquake </a:t>
            </a:r>
          </a:p>
          <a:p>
            <a:pPr lvl="1"/>
            <a:r>
              <a:rPr lang="en-US" altLang="en-US" dirty="0" smtClean="0"/>
              <a:t>Landslide</a:t>
            </a:r>
          </a:p>
          <a:p>
            <a:r>
              <a:rPr lang="en-US" altLang="en-US" dirty="0" smtClean="0"/>
              <a:t>Talk to your insurance agent about what is covered by your policy. </a:t>
            </a:r>
          </a:p>
        </p:txBody>
      </p:sp>
      <p:grpSp>
        <p:nvGrpSpPr>
          <p:cNvPr id="19460" name="Group 16"/>
          <p:cNvGrpSpPr>
            <a:grpSpLocks/>
          </p:cNvGrpSpPr>
          <p:nvPr/>
        </p:nvGrpSpPr>
        <p:grpSpPr bwMode="auto">
          <a:xfrm>
            <a:off x="238265" y="1507646"/>
            <a:ext cx="688975" cy="808037"/>
            <a:chOff x="7548294" y="5143896"/>
            <a:chExt cx="689944" cy="807642"/>
          </a:xfrm>
        </p:grpSpPr>
        <p:grpSp>
          <p:nvGrpSpPr>
            <p:cNvPr id="19463" name="Group 17"/>
            <p:cNvGrpSpPr>
              <a:grpSpLocks/>
            </p:cNvGrpSpPr>
            <p:nvPr/>
          </p:nvGrpSpPr>
          <p:grpSpPr bwMode="auto">
            <a:xfrm>
              <a:off x="7648554" y="5143896"/>
              <a:ext cx="589684" cy="529134"/>
              <a:chOff x="5447146" y="3656113"/>
              <a:chExt cx="589684" cy="529134"/>
            </a:xfrm>
          </p:grpSpPr>
          <p:sp>
            <p:nvSpPr>
              <p:cNvPr id="20" name="Isosceles Triangle 19"/>
              <p:cNvSpPr/>
              <p:nvPr/>
            </p:nvSpPr>
            <p:spPr>
              <a:xfrm>
                <a:off x="5467706" y="3713235"/>
                <a:ext cx="548457" cy="2332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5478833" y="3946483"/>
                <a:ext cx="537329" cy="238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467" name="Group 21"/>
              <p:cNvGrpSpPr>
                <a:grpSpLocks/>
              </p:cNvGrpSpPr>
              <p:nvPr/>
            </p:nvGrpSpPr>
            <p:grpSpPr bwMode="auto">
              <a:xfrm>
                <a:off x="5640685" y="3919437"/>
                <a:ext cx="182880" cy="182880"/>
                <a:chOff x="5534355" y="3919437"/>
                <a:chExt cx="182880" cy="182880"/>
              </a:xfrm>
            </p:grpSpPr>
            <p:sp>
              <p:nvSpPr>
                <p:cNvPr id="27" name="Rectangle 26"/>
                <p:cNvSpPr/>
                <p:nvPr/>
              </p:nvSpPr>
              <p:spPr>
                <a:xfrm>
                  <a:off x="5571221" y="3948070"/>
                  <a:ext cx="128768" cy="145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 name="Straight Connector 27"/>
                <p:cNvCxnSpPr/>
                <p:nvPr/>
              </p:nvCxnSpPr>
              <p:spPr>
                <a:xfrm>
                  <a:off x="5633220" y="3919509"/>
                  <a:ext cx="3179" cy="18247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34656" y="4019472"/>
                  <a:ext cx="18282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447146" y="3656113"/>
                <a:ext cx="589684" cy="262693"/>
                <a:chOff x="4695677" y="4343400"/>
                <a:chExt cx="589684" cy="262693"/>
              </a:xfrm>
              <a:solidFill>
                <a:schemeClr val="tx2"/>
              </a:solidFill>
            </p:grpSpPr>
            <p:cxnSp>
              <p:nvCxnSpPr>
                <p:cNvPr id="25" name="Straight Connector 24"/>
                <p:cNvCxnSpPr/>
                <p:nvPr/>
              </p:nvCxnSpPr>
              <p:spPr>
                <a:xfrm flipV="1">
                  <a:off x="4695677" y="4343400"/>
                  <a:ext cx="304948" cy="262693"/>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980413" y="4343400"/>
                  <a:ext cx="304948" cy="262693"/>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4" name="Freeform 23"/>
              <p:cNvSpPr/>
              <p:nvPr/>
            </p:nvSpPr>
            <p:spPr>
              <a:xfrm>
                <a:off x="5509039" y="3695781"/>
                <a:ext cx="90614" cy="171366"/>
              </a:xfrm>
              <a:custGeom>
                <a:avLst/>
                <a:gdLst>
                  <a:gd name="connsiteX0" fmla="*/ 0 w 110490"/>
                  <a:gd name="connsiteY0" fmla="*/ 0 h 171450"/>
                  <a:gd name="connsiteX1" fmla="*/ 3810 w 110490"/>
                  <a:gd name="connsiteY1" fmla="*/ 171450 h 171450"/>
                  <a:gd name="connsiteX2" fmla="*/ 106680 w 110490"/>
                  <a:gd name="connsiteY2" fmla="*/ 106680 h 171450"/>
                  <a:gd name="connsiteX3" fmla="*/ 110490 w 110490"/>
                  <a:gd name="connsiteY3" fmla="*/ 7620 h 171450"/>
                  <a:gd name="connsiteX4" fmla="*/ 0 w 11049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 h="171450">
                    <a:moveTo>
                      <a:pt x="0" y="0"/>
                    </a:moveTo>
                    <a:lnTo>
                      <a:pt x="3810" y="171450"/>
                    </a:lnTo>
                    <a:lnTo>
                      <a:pt x="106680" y="106680"/>
                    </a:lnTo>
                    <a:lnTo>
                      <a:pt x="110490" y="762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Freeform 18"/>
            <p:cNvSpPr/>
            <p:nvPr/>
          </p:nvSpPr>
          <p:spPr>
            <a:xfrm>
              <a:off x="7548294" y="5656407"/>
              <a:ext cx="648611" cy="295131"/>
            </a:xfrm>
            <a:custGeom>
              <a:avLst/>
              <a:gdLst>
                <a:gd name="connsiteX0" fmla="*/ 10633 w 882503"/>
                <a:gd name="connsiteY0" fmla="*/ 0 h 414670"/>
                <a:gd name="connsiteX1" fmla="*/ 669851 w 882503"/>
                <a:gd name="connsiteY1" fmla="*/ 10633 h 414670"/>
                <a:gd name="connsiteX2" fmla="*/ 882503 w 882503"/>
                <a:gd name="connsiteY2" fmla="*/ 414670 h 414670"/>
                <a:gd name="connsiteX3" fmla="*/ 0 w 882503"/>
                <a:gd name="connsiteY3" fmla="*/ 414670 h 414670"/>
                <a:gd name="connsiteX4" fmla="*/ 10633 w 882503"/>
                <a:gd name="connsiteY4" fmla="*/ 0 h 414670"/>
                <a:gd name="connsiteX0" fmla="*/ 0 w 871870"/>
                <a:gd name="connsiteY0" fmla="*/ 0 h 414670"/>
                <a:gd name="connsiteX1" fmla="*/ 659218 w 871870"/>
                <a:gd name="connsiteY1" fmla="*/ 10633 h 414670"/>
                <a:gd name="connsiteX2" fmla="*/ 871870 w 871870"/>
                <a:gd name="connsiteY2" fmla="*/ 414670 h 414670"/>
                <a:gd name="connsiteX3" fmla="*/ 170901 w 871870"/>
                <a:gd name="connsiteY3" fmla="*/ 393405 h 414670"/>
                <a:gd name="connsiteX4" fmla="*/ 0 w 871870"/>
                <a:gd name="connsiteY4" fmla="*/ 0 h 414670"/>
                <a:gd name="connsiteX0" fmla="*/ 0 w 738745"/>
                <a:gd name="connsiteY0" fmla="*/ 0 h 404038"/>
                <a:gd name="connsiteX1" fmla="*/ 526093 w 738745"/>
                <a:gd name="connsiteY1" fmla="*/ 1 h 404038"/>
                <a:gd name="connsiteX2" fmla="*/ 738745 w 738745"/>
                <a:gd name="connsiteY2" fmla="*/ 404038 h 404038"/>
                <a:gd name="connsiteX3" fmla="*/ 37776 w 738745"/>
                <a:gd name="connsiteY3" fmla="*/ 382773 h 404038"/>
                <a:gd name="connsiteX4" fmla="*/ 0 w 738745"/>
                <a:gd name="connsiteY4" fmla="*/ 0 h 404038"/>
                <a:gd name="connsiteX0" fmla="*/ 0 w 738745"/>
                <a:gd name="connsiteY0" fmla="*/ 0 h 414671"/>
                <a:gd name="connsiteX1" fmla="*/ 526093 w 738745"/>
                <a:gd name="connsiteY1" fmla="*/ 1 h 414671"/>
                <a:gd name="connsiteX2" fmla="*/ 738745 w 738745"/>
                <a:gd name="connsiteY2" fmla="*/ 404038 h 414671"/>
                <a:gd name="connsiteX3" fmla="*/ 49878 w 738745"/>
                <a:gd name="connsiteY3" fmla="*/ 414671 h 414671"/>
                <a:gd name="connsiteX4" fmla="*/ 0 w 738745"/>
                <a:gd name="connsiteY4" fmla="*/ 0 h 414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45" h="414671">
                  <a:moveTo>
                    <a:pt x="0" y="0"/>
                  </a:moveTo>
                  <a:lnTo>
                    <a:pt x="526093" y="1"/>
                  </a:lnTo>
                  <a:lnTo>
                    <a:pt x="738745" y="404038"/>
                  </a:lnTo>
                  <a:lnTo>
                    <a:pt x="49878" y="41467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453973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27" y="1465699"/>
            <a:ext cx="3657601" cy="2434590"/>
          </a:xfrm>
          <a:prstGeom prst="rect">
            <a:avLst/>
          </a:prstGeom>
          <a:ln>
            <a:noFill/>
          </a:ln>
          <a:effectLst>
            <a:outerShdw blurRad="292100" dist="139700" dir="2700000" algn="tl" rotWithShape="0">
              <a:srgbClr val="333333">
                <a:alpha val="65000"/>
              </a:srgbClr>
            </a:outerShdw>
          </a:effec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4358640"/>
            <a:ext cx="81565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8" y="237222"/>
            <a:ext cx="8974137" cy="60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3773" y="1719619"/>
            <a:ext cx="2852382" cy="104696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389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altLang="en-US" smtClean="0"/>
              <a:t>Types of Evacuation</a:t>
            </a:r>
          </a:p>
        </p:txBody>
      </p:sp>
      <p:sp>
        <p:nvSpPr>
          <p:cNvPr id="22531" name="Content Placeholder 4"/>
          <p:cNvSpPr>
            <a:spLocks noGrp="1"/>
          </p:cNvSpPr>
          <p:nvPr>
            <p:ph idx="1"/>
          </p:nvPr>
        </p:nvSpPr>
        <p:spPr/>
        <p:txBody>
          <a:bodyPr/>
          <a:lstStyle/>
          <a:p>
            <a:r>
              <a:rPr lang="en-US" altLang="en-US" smtClean="0"/>
              <a:t>Outside of your house (fire, gas leak…)</a:t>
            </a:r>
          </a:p>
          <a:p>
            <a:r>
              <a:rPr lang="en-US" altLang="en-US" smtClean="0"/>
              <a:t>Outside of your neighborhood (wildfire, gas main break…)</a:t>
            </a:r>
          </a:p>
          <a:p>
            <a:r>
              <a:rPr lang="en-US" altLang="en-US" smtClean="0"/>
              <a:t>Outside of your community (hurricane, hazardous material spill…)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1600" y="274638"/>
            <a:ext cx="9042400" cy="868362"/>
          </a:xfrm>
        </p:spPr>
        <p:txBody>
          <a:bodyPr/>
          <a:lstStyle/>
          <a:p>
            <a:r>
              <a:rPr lang="en-US" altLang="en-US" sz="3800" smtClean="0"/>
              <a:t>Outside of your house</a:t>
            </a:r>
          </a:p>
        </p:txBody>
      </p:sp>
      <p:grpSp>
        <p:nvGrpSpPr>
          <p:cNvPr id="23555" name="Group 1"/>
          <p:cNvGrpSpPr>
            <a:grpSpLocks/>
          </p:cNvGrpSpPr>
          <p:nvPr/>
        </p:nvGrpSpPr>
        <p:grpSpPr bwMode="auto">
          <a:xfrm>
            <a:off x="1733550" y="1497013"/>
            <a:ext cx="5740400" cy="4727575"/>
            <a:chOff x="1733106" y="1496528"/>
            <a:chExt cx="5741583" cy="4728673"/>
          </a:xfrm>
        </p:grpSpPr>
        <p:pic>
          <p:nvPicPr>
            <p:cNvPr id="23556" name="Picture 9" descr="Hand drawing of home escape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740" y="1496528"/>
              <a:ext cx="5730949" cy="396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descr="Hand drawing of home escape plan"/>
            <p:cNvPicPr>
              <a:picLocks noChangeAspect="1" noChangeArrowheads="1"/>
            </p:cNvPicPr>
            <p:nvPr/>
          </p:nvPicPr>
          <p:blipFill>
            <a:blip r:embed="rId3">
              <a:extLst>
                <a:ext uri="{28A0092B-C50C-407E-A947-70E740481C1C}">
                  <a14:useLocalDpi xmlns:a14="http://schemas.microsoft.com/office/drawing/2010/main" val="0"/>
                </a:ext>
              </a:extLst>
            </a:blip>
            <a:srcRect b="92329"/>
            <a:stretch>
              <a:fillRect/>
            </a:stretch>
          </p:blipFill>
          <p:spPr bwMode="auto">
            <a:xfrm flipV="1">
              <a:off x="1733107" y="5424070"/>
              <a:ext cx="5730949" cy="3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Hand drawing of home escape plan"/>
            <p:cNvPicPr>
              <a:picLocks noChangeAspect="1" noChangeArrowheads="1"/>
            </p:cNvPicPr>
            <p:nvPr/>
          </p:nvPicPr>
          <p:blipFill>
            <a:blip r:embed="rId3">
              <a:extLst>
                <a:ext uri="{28A0092B-C50C-407E-A947-70E740481C1C}">
                  <a14:useLocalDpi xmlns:a14="http://schemas.microsoft.com/office/drawing/2010/main" val="0"/>
                </a:ext>
              </a:extLst>
            </a:blip>
            <a:srcRect b="92329"/>
            <a:stretch>
              <a:fillRect/>
            </a:stretch>
          </p:blipFill>
          <p:spPr bwMode="auto">
            <a:xfrm flipV="1">
              <a:off x="1736645" y="5672167"/>
              <a:ext cx="5730949" cy="3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9" descr="Hand drawing of home escape plan"/>
            <p:cNvPicPr>
              <a:picLocks noChangeAspect="1" noChangeArrowheads="1"/>
            </p:cNvPicPr>
            <p:nvPr/>
          </p:nvPicPr>
          <p:blipFill>
            <a:blip r:embed="rId3">
              <a:extLst>
                <a:ext uri="{28A0092B-C50C-407E-A947-70E740481C1C}">
                  <a14:useLocalDpi xmlns:a14="http://schemas.microsoft.com/office/drawing/2010/main" val="0"/>
                </a:ext>
              </a:extLst>
            </a:blip>
            <a:srcRect b="92329"/>
            <a:stretch>
              <a:fillRect/>
            </a:stretch>
          </p:blipFill>
          <p:spPr bwMode="auto">
            <a:xfrm flipV="1">
              <a:off x="1733106" y="5921286"/>
              <a:ext cx="5730949" cy="3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3" descr="http://lifeasmom.com/wp-content/uploads/2011/03/EvacuationMap2.jpg"/>
            <p:cNvPicPr>
              <a:picLocks noChangeAspect="1" noChangeArrowheads="1"/>
            </p:cNvPicPr>
            <p:nvPr/>
          </p:nvPicPr>
          <p:blipFill>
            <a:blip r:embed="rId4">
              <a:extLst>
                <a:ext uri="{28A0092B-C50C-407E-A947-70E740481C1C}">
                  <a14:useLocalDpi xmlns:a14="http://schemas.microsoft.com/office/drawing/2010/main" val="0"/>
                </a:ext>
              </a:extLst>
            </a:blip>
            <a:srcRect l="76988" t="79115" r="12717" b="6480"/>
            <a:stretch>
              <a:fillRect/>
            </a:stretch>
          </p:blipFill>
          <p:spPr bwMode="auto">
            <a:xfrm>
              <a:off x="5048441" y="5245825"/>
              <a:ext cx="916565" cy="85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5" descr="http://lifeasmom.com/wp-content/uploads/2011/03/EvacuationMap2.jpg"/>
            <p:cNvPicPr>
              <a:picLocks noChangeAspect="1" noChangeArrowheads="1"/>
            </p:cNvPicPr>
            <p:nvPr/>
          </p:nvPicPr>
          <p:blipFill>
            <a:blip r:embed="rId5">
              <a:extLst>
                <a:ext uri="{28A0092B-C50C-407E-A947-70E740481C1C}">
                  <a14:useLocalDpi xmlns:a14="http://schemas.microsoft.com/office/drawing/2010/main" val="0"/>
                </a:ext>
              </a:extLst>
            </a:blip>
            <a:srcRect l="72102" t="87807" r="23056" b="1843"/>
            <a:stretch>
              <a:fillRect/>
            </a:stretch>
          </p:blipFill>
          <p:spPr bwMode="auto">
            <a:xfrm>
              <a:off x="4661434" y="5576027"/>
              <a:ext cx="352981" cy="50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1600" y="274638"/>
            <a:ext cx="9042400" cy="868362"/>
          </a:xfrm>
        </p:spPr>
        <p:txBody>
          <a:bodyPr/>
          <a:lstStyle/>
          <a:p>
            <a:r>
              <a:rPr lang="en-US" altLang="en-US" sz="3600" smtClean="0"/>
              <a:t>Outside of your neighborhood</a:t>
            </a:r>
          </a:p>
        </p:txBody>
      </p:sp>
      <p:sp>
        <p:nvSpPr>
          <p:cNvPr id="17411" name="Content Placeholder 2"/>
          <p:cNvSpPr>
            <a:spLocks noGrp="1"/>
          </p:cNvSpPr>
          <p:nvPr>
            <p:ph idx="1"/>
          </p:nvPr>
        </p:nvSpPr>
        <p:spPr/>
        <p:txBody>
          <a:bodyPr/>
          <a:lstStyle/>
          <a:p>
            <a:pPr marL="0" indent="0">
              <a:buFontTx/>
              <a:buNone/>
              <a:defRPr/>
            </a:pPr>
            <a:r>
              <a:rPr lang="en-US" altLang="en-US" dirty="0" smtClean="0"/>
              <a:t>If the evacuation happens when you’re not home:</a:t>
            </a:r>
          </a:p>
          <a:p>
            <a:pPr>
              <a:defRPr/>
            </a:pPr>
            <a:r>
              <a:rPr lang="en-US" altLang="en-US" dirty="0"/>
              <a:t>Select a meeting place outside of your neighborhood that everyone can go to.</a:t>
            </a:r>
          </a:p>
          <a:p>
            <a:pPr lvl="1">
              <a:defRPr/>
            </a:pPr>
            <a:r>
              <a:rPr lang="en-US" altLang="en-US" dirty="0"/>
              <a:t>Make sure it is familiar (like a relative’s house or favorite restaurant)</a:t>
            </a:r>
          </a:p>
          <a:p>
            <a:pPr lvl="1">
              <a:defRPr/>
            </a:pPr>
            <a:r>
              <a:rPr lang="en-US" altLang="en-US" dirty="0"/>
              <a:t>Make sure it is near public transportation</a:t>
            </a:r>
          </a:p>
          <a:p>
            <a:pPr>
              <a:defRPr/>
            </a:pPr>
            <a:r>
              <a:rPr lang="en-US" altLang="en-US" dirty="0" smtClean="0"/>
              <a:t>Plan to have someone else in the neighborhood evacuate your pets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1600" y="274638"/>
            <a:ext cx="9042400" cy="868362"/>
          </a:xfrm>
        </p:spPr>
        <p:txBody>
          <a:bodyPr/>
          <a:lstStyle/>
          <a:p>
            <a:r>
              <a:rPr lang="en-US" altLang="en-US" sz="3600" dirty="0" smtClean="0"/>
              <a:t>Outside of your community</a:t>
            </a:r>
          </a:p>
        </p:txBody>
      </p:sp>
      <p:sp>
        <p:nvSpPr>
          <p:cNvPr id="25603" name="Content Placeholder 2"/>
          <p:cNvSpPr>
            <a:spLocks noGrp="1"/>
          </p:cNvSpPr>
          <p:nvPr>
            <p:ph idx="1"/>
          </p:nvPr>
        </p:nvSpPr>
        <p:spPr>
          <a:xfrm>
            <a:off x="3157538" y="1447800"/>
            <a:ext cx="5529262" cy="4949825"/>
          </a:xfrm>
        </p:spPr>
        <p:txBody>
          <a:bodyPr/>
          <a:lstStyle/>
          <a:p>
            <a:r>
              <a:rPr lang="en-US" altLang="en-US" dirty="0" smtClean="0"/>
              <a:t>Find out if your community has designated evacuation routes.</a:t>
            </a:r>
          </a:p>
          <a:p>
            <a:r>
              <a:rPr lang="en-US" altLang="en-US" dirty="0" smtClean="0"/>
              <a:t>Always follow emergency instructions, even if you think you know a better route. Planners may have information that you don’t.</a:t>
            </a:r>
          </a:p>
          <a:p>
            <a:pPr lvl="1"/>
            <a:endParaRPr lang="en-US" altLang="en-US" dirty="0" smtClean="0"/>
          </a:p>
        </p:txBody>
      </p:sp>
      <p:pic>
        <p:nvPicPr>
          <p:cNvPr id="25604" name="Picture 9" descr="https://familynow.com/sun/images/Family-Evacuation.jpg"/>
          <p:cNvPicPr>
            <a:picLocks noChangeAspect="1" noChangeArrowheads="1"/>
          </p:cNvPicPr>
          <p:nvPr/>
        </p:nvPicPr>
        <p:blipFill>
          <a:blip r:embed="rId3">
            <a:extLst>
              <a:ext uri="{28A0092B-C50C-407E-A947-70E740481C1C}">
                <a14:useLocalDpi xmlns:a14="http://schemas.microsoft.com/office/drawing/2010/main" val="0"/>
              </a:ext>
            </a:extLst>
          </a:blip>
          <a:srcRect l="12413" r="7597"/>
          <a:stretch>
            <a:fillRect/>
          </a:stretch>
        </p:blipFill>
        <p:spPr bwMode="auto">
          <a:xfrm>
            <a:off x="155575" y="1490663"/>
            <a:ext cx="2466975" cy="2686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 y="1516911"/>
            <a:ext cx="2891879" cy="4350614"/>
          </a:xfrm>
          <a:prstGeom prst="rect">
            <a:avLst/>
          </a:prstGeom>
          <a:ln>
            <a:noFill/>
          </a:ln>
          <a:effectLst>
            <a:outerShdw blurRad="292100" dist="139700" dir="2700000" algn="tl" rotWithShape="0">
              <a:srgbClr val="333333">
                <a:alpha val="65000"/>
              </a:srgbClr>
            </a:outerShdw>
          </a:effec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370" y="1290330"/>
            <a:ext cx="4481513"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154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Month…</a:t>
            </a:r>
            <a:endParaRPr lang="en-US" dirty="0"/>
          </a:p>
        </p:txBody>
      </p:sp>
      <p:sp>
        <p:nvSpPr>
          <p:cNvPr id="6" name="Content Placeholder 4"/>
          <p:cNvSpPr txBox="1">
            <a:spLocks/>
          </p:cNvSpPr>
          <p:nvPr/>
        </p:nvSpPr>
        <p:spPr bwMode="auto">
          <a:xfrm>
            <a:off x="609600" y="2796364"/>
            <a:ext cx="8229600" cy="375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HelveticaNeueLT Com 55 Roman"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HelveticaNeueLT Com 55 Roman" pitchFamily="34" charset="0"/>
              </a:defRPr>
            </a:lvl2pPr>
            <a:lvl3pPr marL="1143000" indent="-228600" algn="l" rtl="0" eaLnBrk="0" fontAlgn="base" hangingPunct="0">
              <a:spcBef>
                <a:spcPct val="20000"/>
              </a:spcBef>
              <a:spcAft>
                <a:spcPct val="0"/>
              </a:spcAft>
              <a:buChar char="•"/>
              <a:defRPr sz="2400">
                <a:solidFill>
                  <a:schemeClr val="tx1"/>
                </a:solidFill>
                <a:latin typeface="HelveticaNeueLT Com 55 Roman" pitchFamily="34" charset="0"/>
              </a:defRPr>
            </a:lvl3pPr>
            <a:lvl4pPr marL="1600200" indent="-228600" algn="l" rtl="0" eaLnBrk="0" fontAlgn="base" hangingPunct="0">
              <a:spcBef>
                <a:spcPct val="20000"/>
              </a:spcBef>
              <a:spcAft>
                <a:spcPct val="0"/>
              </a:spcAft>
              <a:buChar char="–"/>
              <a:defRPr sz="2000">
                <a:solidFill>
                  <a:schemeClr val="tx1"/>
                </a:solidFill>
                <a:latin typeface="HelveticaNeueLT Com 55 Roman" pitchFamily="34" charset="0"/>
              </a:defRPr>
            </a:lvl4pPr>
            <a:lvl5pPr marL="2057400" indent="-228600" algn="l" rtl="0" eaLnBrk="0" fontAlgn="base" hangingPunct="0">
              <a:spcBef>
                <a:spcPct val="20000"/>
              </a:spcBef>
              <a:spcAft>
                <a:spcPct val="0"/>
              </a:spcAft>
              <a:buChar char="»"/>
              <a:defRPr sz="2000">
                <a:solidFill>
                  <a:schemeClr val="tx1"/>
                </a:solidFill>
                <a:latin typeface="HelveticaNeueLT Com 55 Roman"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dirty="0" smtClean="0">
                <a:latin typeface="+mj-lt"/>
              </a:rPr>
              <a:t>Whether you live in the country or the city, your water supply relies on electricity to run the system. During a power outage you may find yourself without a way to get water. </a:t>
            </a:r>
          </a:p>
          <a:p>
            <a:r>
              <a:rPr lang="en-US" sz="2800" kern="0" dirty="0" smtClean="0">
                <a:latin typeface="+mj-lt"/>
              </a:rPr>
              <a:t>Water supplies can also become unsafe to drink. Both priva</a:t>
            </a:r>
            <a:r>
              <a:rPr lang="en-US" sz="2800" kern="0" dirty="0">
                <a:latin typeface="+mj-lt"/>
              </a:rPr>
              <a:t>t</a:t>
            </a:r>
            <a:r>
              <a:rPr lang="en-US" sz="2800" kern="0" dirty="0" smtClean="0">
                <a:latin typeface="+mj-lt"/>
              </a:rPr>
              <a:t>e wells and city water systems can be contaminated in a disaster.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025" y="1564466"/>
            <a:ext cx="957074" cy="957074"/>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99" y="1400065"/>
            <a:ext cx="56451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362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altLang="en-US" dirty="0" smtClean="0"/>
              <a:t>For more information</a:t>
            </a:r>
          </a:p>
        </p:txBody>
      </p:sp>
      <p:sp>
        <p:nvSpPr>
          <p:cNvPr id="22531" name="Content Placeholder 4"/>
          <p:cNvSpPr>
            <a:spLocks noGrp="1"/>
          </p:cNvSpPr>
          <p:nvPr>
            <p:ph idx="1"/>
          </p:nvPr>
        </p:nvSpPr>
        <p:spPr>
          <a:xfrm>
            <a:off x="457200" y="1447800"/>
            <a:ext cx="8229600" cy="4134293"/>
          </a:xfrm>
        </p:spPr>
        <p:txBody>
          <a:bodyPr/>
          <a:lstStyle/>
          <a:p>
            <a:pPr marL="0" indent="0">
              <a:buNone/>
            </a:pPr>
            <a:r>
              <a:rPr lang="en-US" altLang="en-US" dirty="0" smtClean="0"/>
              <a:t>Presenter’s name</a:t>
            </a:r>
          </a:p>
          <a:p>
            <a:pPr marL="0" indent="0">
              <a:buNone/>
            </a:pPr>
            <a:r>
              <a:rPr lang="en-US" altLang="en-US" dirty="0" smtClean="0"/>
              <a:t>Contact Information</a:t>
            </a:r>
          </a:p>
          <a:p>
            <a:pPr marL="0" indent="0">
              <a:buNone/>
            </a:pPr>
            <a:r>
              <a:rPr lang="en-US" altLang="en-US" dirty="0" smtClean="0"/>
              <a:t>Contact Information</a:t>
            </a:r>
          </a:p>
          <a:p>
            <a:pPr marL="0" indent="0">
              <a:buNone/>
            </a:pPr>
            <a:endParaRPr lang="en-US" altLang="en-US" sz="2400" dirty="0"/>
          </a:p>
          <a:p>
            <a:pPr marL="0" indent="0">
              <a:buNone/>
            </a:pPr>
            <a:r>
              <a:rPr lang="en-US" altLang="en-US" dirty="0" smtClean="0"/>
              <a:t>Do 1 Thing</a:t>
            </a:r>
          </a:p>
          <a:p>
            <a:pPr marL="0" indent="0">
              <a:buNone/>
            </a:pPr>
            <a:r>
              <a:rPr lang="en-US" altLang="en-US" dirty="0" smtClean="0"/>
              <a:t>http://www.do1thing.com</a:t>
            </a:r>
          </a:p>
          <a:p>
            <a:pPr marL="0" indent="0">
              <a:buNone/>
            </a:pPr>
            <a:r>
              <a:rPr lang="en-US" altLang="en-US" dirty="0" smtClean="0"/>
              <a:t>Email: contact@do1thing.com</a:t>
            </a:r>
          </a:p>
          <a:p>
            <a:pPr marL="0" indent="0">
              <a:buNone/>
            </a:pPr>
            <a:endParaRPr lang="en-US" altLang="en-US" dirty="0"/>
          </a:p>
          <a:p>
            <a:pPr marL="0" indent="0">
              <a:buNone/>
            </a:pPr>
            <a:endParaRPr lang="en-US" altLang="en-US" dirty="0" smtClean="0"/>
          </a:p>
        </p:txBody>
      </p:sp>
      <p:grpSp>
        <p:nvGrpSpPr>
          <p:cNvPr id="3" name="Group 2"/>
          <p:cNvGrpSpPr/>
          <p:nvPr/>
        </p:nvGrpSpPr>
        <p:grpSpPr>
          <a:xfrm>
            <a:off x="529709" y="5560087"/>
            <a:ext cx="4175195" cy="730705"/>
            <a:chOff x="529709" y="5560087"/>
            <a:chExt cx="4175195" cy="730705"/>
          </a:xfrm>
        </p:grpSpPr>
        <p:pic>
          <p:nvPicPr>
            <p:cNvPr id="624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195" y="5560087"/>
              <a:ext cx="1176559" cy="73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https://encrypted-tbn2.gstatic.com/images?q=tbn:ANd9GcS8J2_G7-Ip2melBBrRU9wKvBvpGosnLkyg2ePGRV5KFCNNpbatZQ"/>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6466" y="5707065"/>
              <a:ext cx="537879" cy="436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encrypted-tbn2.gstatic.com/images?q=tbn:ANd9GcQ4FqTijeXpKSd90b2e2MpuiJsZbuYJNXzWZ_Xx3rGrbITygHN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709" y="5686363"/>
              <a:ext cx="476935" cy="478152"/>
            </a:xfrm>
            <a:prstGeom prst="roundRect">
              <a:avLst/>
            </a:prstGeom>
            <a:noFill/>
            <a:extLst>
              <a:ext uri="{909E8E84-426E-40DD-AFC4-6F175D3DCCD1}">
                <a14:hiddenFill xmlns:a14="http://schemas.microsoft.com/office/drawing/2010/main">
                  <a:solidFill>
                    <a:srgbClr val="FFFFFF"/>
                  </a:solidFill>
                </a14:hiddenFill>
              </a:ext>
            </a:extLst>
          </p:spPr>
        </p:pic>
        <p:pic>
          <p:nvPicPr>
            <p:cNvPr id="624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4274" y="5675711"/>
              <a:ext cx="499457" cy="49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4653" y="5714291"/>
              <a:ext cx="422296" cy="42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6279" y="5687695"/>
              <a:ext cx="608625"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3737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893" y="1441385"/>
            <a:ext cx="3275452" cy="2184317"/>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3625702"/>
            <a:ext cx="9017000"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altLang="en-US" b="1" dirty="0" smtClean="0">
                <a:latin typeface="Arial Narrow" panose="020B0606020202030204" pitchFamily="34" charset="0"/>
              </a:rPr>
              <a:t>Why make a plan?</a:t>
            </a:r>
          </a:p>
        </p:txBody>
      </p:sp>
      <p:sp>
        <p:nvSpPr>
          <p:cNvPr id="6147" name="Content Placeholder 4"/>
          <p:cNvSpPr>
            <a:spLocks noGrp="1"/>
          </p:cNvSpPr>
          <p:nvPr>
            <p:ph idx="1"/>
          </p:nvPr>
        </p:nvSpPr>
        <p:spPr/>
        <p:txBody>
          <a:bodyPr/>
          <a:lstStyle/>
          <a:p>
            <a:r>
              <a:rPr lang="en-US" altLang="en-US" dirty="0" smtClean="0">
                <a:latin typeface="+mj-lt"/>
              </a:rPr>
              <a:t>Disasters change things. When an emergency happens you may have to decide what to do very quickly, while you are worrying about what might happen. </a:t>
            </a:r>
          </a:p>
          <a:p>
            <a:r>
              <a:rPr lang="en-US" altLang="en-US" dirty="0" smtClean="0">
                <a:latin typeface="+mj-lt"/>
              </a:rPr>
              <a:t>By planning ahead, it will be easier to make the right decisions when the worst happens.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Disasters change things</a:t>
            </a:r>
          </a:p>
        </p:txBody>
      </p:sp>
      <p:sp>
        <p:nvSpPr>
          <p:cNvPr id="7171" name="Content Placeholder 2"/>
          <p:cNvSpPr>
            <a:spLocks noGrp="1"/>
          </p:cNvSpPr>
          <p:nvPr>
            <p:ph idx="1"/>
          </p:nvPr>
        </p:nvSpPr>
        <p:spPr/>
        <p:txBody>
          <a:bodyPr/>
          <a:lstStyle/>
          <a:p>
            <a:r>
              <a:rPr lang="en-US" altLang="en-US" dirty="0" smtClean="0"/>
              <a:t>During an emergency or a disaster:</a:t>
            </a:r>
          </a:p>
          <a:p>
            <a:pPr lvl="1"/>
            <a:r>
              <a:rPr lang="en-US" altLang="en-US" dirty="0" smtClean="0"/>
              <a:t>You might not know for sure what is going on (how long will it last, what you should do, what others are going to do)</a:t>
            </a:r>
          </a:p>
          <a:p>
            <a:pPr lvl="1"/>
            <a:r>
              <a:rPr lang="en-US" altLang="en-US" dirty="0" smtClean="0"/>
              <a:t>You might not have things that you are used to having (like electricity, ATM machines, gas stations, or cellular phone service)</a:t>
            </a:r>
          </a:p>
          <a:p>
            <a:pPr lvl="1"/>
            <a:r>
              <a:rPr lang="en-US" altLang="en-US" dirty="0" smtClean="0"/>
              <a:t>You may not be able to contact family members or friends.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Disasters change things</a:t>
            </a:r>
          </a:p>
        </p:txBody>
      </p:sp>
      <p:sp>
        <p:nvSpPr>
          <p:cNvPr id="3" name="Content Placeholder 2"/>
          <p:cNvSpPr>
            <a:spLocks noGrp="1"/>
          </p:cNvSpPr>
          <p:nvPr>
            <p:ph idx="1"/>
          </p:nvPr>
        </p:nvSpPr>
        <p:spPr>
          <a:xfrm>
            <a:off x="457200" y="4221125"/>
            <a:ext cx="8229600" cy="2176499"/>
          </a:xfrm>
        </p:spPr>
        <p:txBody>
          <a:bodyPr/>
          <a:lstStyle/>
          <a:p>
            <a:pPr marL="0" indent="0">
              <a:buFontTx/>
              <a:buNone/>
              <a:defRPr/>
            </a:pPr>
            <a:r>
              <a:rPr lang="en-US" dirty="0"/>
              <a:t>Planning ahead makes it easier for you and members of your family to make the right decisions in an emergency. </a:t>
            </a:r>
          </a:p>
          <a:p>
            <a:pPr>
              <a:defRPr/>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71" y="1584251"/>
            <a:ext cx="3498078" cy="232999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458" y="1584251"/>
            <a:ext cx="3498250" cy="23301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1600" y="274638"/>
            <a:ext cx="8936038" cy="868362"/>
          </a:xfrm>
        </p:spPr>
        <p:txBody>
          <a:bodyPr/>
          <a:lstStyle/>
          <a:p>
            <a:r>
              <a:rPr lang="en-US" altLang="en-US" sz="3800" dirty="0" smtClean="0"/>
              <a:t>Choose one thing to do this month:</a:t>
            </a:r>
          </a:p>
        </p:txBody>
      </p:sp>
      <p:sp>
        <p:nvSpPr>
          <p:cNvPr id="9219" name="Content Placeholder 2"/>
          <p:cNvSpPr>
            <a:spLocks noGrp="1"/>
          </p:cNvSpPr>
          <p:nvPr>
            <p:ph idx="1"/>
          </p:nvPr>
        </p:nvSpPr>
        <p:spPr/>
        <p:txBody>
          <a:bodyPr/>
          <a:lstStyle/>
          <a:p>
            <a:pPr marL="514350" indent="-514350">
              <a:buFontTx/>
              <a:buAutoNum type="arabicPeriod"/>
            </a:pPr>
            <a:r>
              <a:rPr lang="en-US" altLang="en-US" smtClean="0"/>
              <a:t>Learn what disasters can happen in your area and decide what you will do in a disaster. </a:t>
            </a:r>
          </a:p>
          <a:p>
            <a:pPr marL="514350" indent="-514350">
              <a:buFontTx/>
              <a:buAutoNum type="arabicPeriod"/>
            </a:pPr>
            <a:r>
              <a:rPr lang="en-US" altLang="en-US" smtClean="0"/>
              <a:t>Take steps now to prevent damage to your home in a disaster. </a:t>
            </a:r>
          </a:p>
          <a:p>
            <a:pPr marL="514350" indent="-514350">
              <a:buFontTx/>
              <a:buAutoNum type="arabicPeriod"/>
            </a:pPr>
            <a:r>
              <a:rPr lang="en-US" altLang="en-US" smtClean="0"/>
              <a:t>Plan what to do if you have to evacuate.</a:t>
            </a:r>
          </a:p>
          <a:p>
            <a:pPr marL="514350" indent="-514350">
              <a:buFontTx/>
              <a:buAutoNum type="arabicPeriod"/>
            </a:pPr>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g.groundspeak.com/waymarking/7b7d14d6-6fce-4fab-a339-f77a6f91f1c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56" t="-1" r="15464" b="588"/>
          <a:stretch/>
        </p:blipFill>
        <p:spPr bwMode="auto">
          <a:xfrm>
            <a:off x="329610" y="1753449"/>
            <a:ext cx="3285460" cy="3626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265" y="1599883"/>
            <a:ext cx="47307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51" name="Rectangle 77850"/>
          <p:cNvSpPr/>
          <p:nvPr/>
        </p:nvSpPr>
        <p:spPr>
          <a:xfrm>
            <a:off x="120650" y="6108700"/>
            <a:ext cx="8915400" cy="419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7" name="Title 1"/>
          <p:cNvSpPr>
            <a:spLocks noGrp="1"/>
          </p:cNvSpPr>
          <p:nvPr>
            <p:ph type="title"/>
          </p:nvPr>
        </p:nvSpPr>
        <p:spPr/>
        <p:txBody>
          <a:bodyPr/>
          <a:lstStyle/>
          <a:p>
            <a:r>
              <a:rPr lang="en-US" altLang="en-US" smtClean="0"/>
              <a:t>Understanding your risk</a:t>
            </a:r>
          </a:p>
        </p:txBody>
      </p:sp>
      <p:sp>
        <p:nvSpPr>
          <p:cNvPr id="11268" name="Content Placeholder 2"/>
          <p:cNvSpPr>
            <a:spLocks noGrp="1"/>
          </p:cNvSpPr>
          <p:nvPr>
            <p:ph idx="1"/>
          </p:nvPr>
        </p:nvSpPr>
        <p:spPr>
          <a:xfrm>
            <a:off x="457200" y="1447800"/>
            <a:ext cx="8229600" cy="1947863"/>
          </a:xfrm>
        </p:spPr>
        <p:txBody>
          <a:bodyPr/>
          <a:lstStyle/>
          <a:p>
            <a:r>
              <a:rPr lang="en-US" altLang="en-US" smtClean="0"/>
              <a:t>What can happen in your community?</a:t>
            </a:r>
          </a:p>
          <a:p>
            <a:r>
              <a:rPr lang="en-US" altLang="en-US" smtClean="0"/>
              <a:t>What could happen in your neighborhood?</a:t>
            </a:r>
          </a:p>
        </p:txBody>
      </p:sp>
      <p:pic>
        <p:nvPicPr>
          <p:cNvPr id="11269" name="Picture 50"/>
          <p:cNvPicPr>
            <a:picLocks noChangeAspect="1" noChangeArrowheads="1"/>
          </p:cNvPicPr>
          <p:nvPr/>
        </p:nvPicPr>
        <p:blipFill>
          <a:blip r:embed="rId3">
            <a:extLst>
              <a:ext uri="{28A0092B-C50C-407E-A947-70E740481C1C}">
                <a14:useLocalDpi xmlns:a14="http://schemas.microsoft.com/office/drawing/2010/main" val="0"/>
              </a:ext>
            </a:extLst>
          </a:blip>
          <a:srcRect b="21445"/>
          <a:stretch>
            <a:fillRect/>
          </a:stretch>
        </p:blipFill>
        <p:spPr bwMode="auto">
          <a:xfrm>
            <a:off x="1595438" y="5256213"/>
            <a:ext cx="957262"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51"/>
          <p:cNvPicPr>
            <a:picLocks noChangeAspect="1" noChangeArrowheads="1"/>
          </p:cNvPicPr>
          <p:nvPr/>
        </p:nvPicPr>
        <p:blipFill>
          <a:blip r:embed="rId4">
            <a:extLst>
              <a:ext uri="{28A0092B-C50C-407E-A947-70E740481C1C}">
                <a14:useLocalDpi xmlns:a14="http://schemas.microsoft.com/office/drawing/2010/main" val="0"/>
              </a:ext>
            </a:extLst>
          </a:blip>
          <a:srcRect b="28036"/>
          <a:stretch>
            <a:fillRect/>
          </a:stretch>
        </p:blipFill>
        <p:spPr bwMode="auto">
          <a:xfrm>
            <a:off x="269875" y="5259388"/>
            <a:ext cx="890588"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52"/>
          <p:cNvPicPr>
            <a:picLocks noChangeAspect="1" noChangeArrowheads="1"/>
          </p:cNvPicPr>
          <p:nvPr/>
        </p:nvPicPr>
        <p:blipFill>
          <a:blip r:embed="rId5">
            <a:extLst>
              <a:ext uri="{28A0092B-C50C-407E-A947-70E740481C1C}">
                <a14:useLocalDpi xmlns:a14="http://schemas.microsoft.com/office/drawing/2010/main" val="0"/>
              </a:ext>
            </a:extLst>
          </a:blip>
          <a:srcRect b="26244"/>
          <a:stretch>
            <a:fillRect/>
          </a:stretch>
        </p:blipFill>
        <p:spPr bwMode="auto">
          <a:xfrm>
            <a:off x="4694238" y="5278438"/>
            <a:ext cx="841375"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53"/>
          <p:cNvPicPr>
            <a:picLocks noChangeAspect="1" noChangeArrowheads="1"/>
          </p:cNvPicPr>
          <p:nvPr/>
        </p:nvPicPr>
        <p:blipFill>
          <a:blip r:embed="rId6">
            <a:extLst>
              <a:ext uri="{28A0092B-C50C-407E-A947-70E740481C1C}">
                <a14:useLocalDpi xmlns:a14="http://schemas.microsoft.com/office/drawing/2010/main" val="0"/>
              </a:ext>
            </a:extLst>
          </a:blip>
          <a:srcRect b="24083"/>
          <a:stretch>
            <a:fillRect/>
          </a:stretch>
        </p:blipFill>
        <p:spPr bwMode="auto">
          <a:xfrm>
            <a:off x="3167063" y="5254625"/>
            <a:ext cx="9017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54"/>
          <p:cNvPicPr>
            <a:picLocks noChangeAspect="1" noChangeArrowheads="1"/>
          </p:cNvPicPr>
          <p:nvPr/>
        </p:nvPicPr>
        <p:blipFill>
          <a:blip r:embed="rId7">
            <a:extLst>
              <a:ext uri="{28A0092B-C50C-407E-A947-70E740481C1C}">
                <a14:useLocalDpi xmlns:a14="http://schemas.microsoft.com/office/drawing/2010/main" val="0"/>
              </a:ext>
            </a:extLst>
          </a:blip>
          <a:srcRect l="13953" t="9299" b="21989"/>
          <a:stretch>
            <a:fillRect/>
          </a:stretch>
        </p:blipFill>
        <p:spPr bwMode="auto">
          <a:xfrm>
            <a:off x="6138863" y="5302250"/>
            <a:ext cx="7874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4" name="TextBox 77849"/>
          <p:cNvSpPr txBox="1">
            <a:spLocks noChangeArrowheads="1"/>
          </p:cNvSpPr>
          <p:nvPr/>
        </p:nvSpPr>
        <p:spPr bwMode="auto">
          <a:xfrm>
            <a:off x="127000" y="6121400"/>
            <a:ext cx="102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HelveticaNeueLT Com 55 Roman" pitchFamily="34" charset="0"/>
              </a:defRPr>
            </a:lvl1pPr>
            <a:lvl2pPr marL="742950" indent="-285750" eaLnBrk="0" hangingPunct="0">
              <a:spcBef>
                <a:spcPct val="20000"/>
              </a:spcBef>
              <a:buChar char="–"/>
              <a:defRPr sz="2800">
                <a:solidFill>
                  <a:schemeClr val="tx1"/>
                </a:solidFill>
                <a:latin typeface="HelveticaNeueLT Com 55 Roman" pitchFamily="34" charset="0"/>
              </a:defRPr>
            </a:lvl2pPr>
            <a:lvl3pPr marL="1143000" indent="-228600" eaLnBrk="0" hangingPunct="0">
              <a:spcBef>
                <a:spcPct val="20000"/>
              </a:spcBef>
              <a:buChar char="•"/>
              <a:defRPr sz="2400">
                <a:solidFill>
                  <a:schemeClr val="tx1"/>
                </a:solidFill>
                <a:latin typeface="HelveticaNeueLT Com 55 Roman" pitchFamily="34" charset="0"/>
              </a:defRPr>
            </a:lvl3pPr>
            <a:lvl4pPr marL="1600200" indent="-228600" eaLnBrk="0" hangingPunct="0">
              <a:spcBef>
                <a:spcPct val="20000"/>
              </a:spcBef>
              <a:buChar char="–"/>
              <a:defRPr sz="2000">
                <a:solidFill>
                  <a:schemeClr val="tx1"/>
                </a:solidFill>
                <a:latin typeface="HelveticaNeueLT Com 55 Roman" pitchFamily="34" charset="0"/>
              </a:defRPr>
            </a:lvl4pPr>
            <a:lvl5pPr marL="2057400" indent="-228600" eaLnBrk="0" hangingPunct="0">
              <a:spcBef>
                <a:spcPct val="20000"/>
              </a:spcBef>
              <a:buChar char="»"/>
              <a:defRPr sz="2000">
                <a:solidFill>
                  <a:schemeClr val="tx1"/>
                </a:solidFill>
                <a:latin typeface="HelveticaNeueLT Com 55 Roman" pitchFamily="34" charset="0"/>
              </a:defRPr>
            </a:lvl5pPr>
            <a:lvl6pPr marL="2514600" indent="-228600" eaLnBrk="0" fontAlgn="base" hangingPunct="0">
              <a:spcBef>
                <a:spcPct val="20000"/>
              </a:spcBef>
              <a:spcAft>
                <a:spcPct val="0"/>
              </a:spcAft>
              <a:buChar char="»"/>
              <a:defRPr sz="2000">
                <a:solidFill>
                  <a:schemeClr val="tx1"/>
                </a:solidFill>
                <a:latin typeface="HelveticaNeueLT Com 55 Roman" pitchFamily="34" charset="0"/>
              </a:defRPr>
            </a:lvl6pPr>
            <a:lvl7pPr marL="2971800" indent="-228600" eaLnBrk="0" fontAlgn="base" hangingPunct="0">
              <a:spcBef>
                <a:spcPct val="20000"/>
              </a:spcBef>
              <a:spcAft>
                <a:spcPct val="0"/>
              </a:spcAft>
              <a:buChar char="»"/>
              <a:defRPr sz="2000">
                <a:solidFill>
                  <a:schemeClr val="tx1"/>
                </a:solidFill>
                <a:latin typeface="HelveticaNeueLT Com 55 Roman" pitchFamily="34" charset="0"/>
              </a:defRPr>
            </a:lvl7pPr>
            <a:lvl8pPr marL="3429000" indent="-228600" eaLnBrk="0" fontAlgn="base" hangingPunct="0">
              <a:spcBef>
                <a:spcPct val="20000"/>
              </a:spcBef>
              <a:spcAft>
                <a:spcPct val="0"/>
              </a:spcAft>
              <a:buChar char="»"/>
              <a:defRPr sz="2000">
                <a:solidFill>
                  <a:schemeClr val="tx1"/>
                </a:solidFill>
                <a:latin typeface="HelveticaNeueLT Com 55 Roman" pitchFamily="34" charset="0"/>
              </a:defRPr>
            </a:lvl8pPr>
            <a:lvl9pPr marL="3886200" indent="-228600" eaLnBrk="0" fontAlgn="base" hangingPunct="0">
              <a:spcBef>
                <a:spcPct val="20000"/>
              </a:spcBef>
              <a:spcAft>
                <a:spcPct val="0"/>
              </a:spcAft>
              <a:buChar char="»"/>
              <a:defRPr sz="2000">
                <a:solidFill>
                  <a:schemeClr val="tx1"/>
                </a:solidFill>
                <a:latin typeface="HelveticaNeueLT Com 55 Roman" pitchFamily="34" charset="0"/>
              </a:defRPr>
            </a:lvl9pPr>
          </a:lstStyle>
          <a:p>
            <a:pPr eaLnBrk="1" hangingPunct="1">
              <a:spcBef>
                <a:spcPct val="0"/>
              </a:spcBef>
              <a:buFontTx/>
              <a:buNone/>
            </a:pPr>
            <a:r>
              <a:rPr lang="en-US" altLang="en-US" sz="1800" b="1">
                <a:solidFill>
                  <a:schemeClr val="bg1"/>
                </a:solidFill>
              </a:rPr>
              <a:t>Tornado</a:t>
            </a:r>
          </a:p>
        </p:txBody>
      </p:sp>
      <p:sp>
        <p:nvSpPr>
          <p:cNvPr id="11275" name="TextBox 66"/>
          <p:cNvSpPr txBox="1">
            <a:spLocks noChangeArrowheads="1"/>
          </p:cNvSpPr>
          <p:nvPr/>
        </p:nvSpPr>
        <p:spPr bwMode="auto">
          <a:xfrm>
            <a:off x="1595438" y="6121400"/>
            <a:ext cx="773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HelveticaNeueLT Com 55 Roman" pitchFamily="34" charset="0"/>
              </a:defRPr>
            </a:lvl1pPr>
            <a:lvl2pPr marL="742950" indent="-285750" eaLnBrk="0" hangingPunct="0">
              <a:spcBef>
                <a:spcPct val="20000"/>
              </a:spcBef>
              <a:buChar char="–"/>
              <a:defRPr sz="2800">
                <a:solidFill>
                  <a:schemeClr val="tx1"/>
                </a:solidFill>
                <a:latin typeface="HelveticaNeueLT Com 55 Roman" pitchFamily="34" charset="0"/>
              </a:defRPr>
            </a:lvl2pPr>
            <a:lvl3pPr marL="1143000" indent="-228600" eaLnBrk="0" hangingPunct="0">
              <a:spcBef>
                <a:spcPct val="20000"/>
              </a:spcBef>
              <a:buChar char="•"/>
              <a:defRPr sz="2400">
                <a:solidFill>
                  <a:schemeClr val="tx1"/>
                </a:solidFill>
                <a:latin typeface="HelveticaNeueLT Com 55 Roman" pitchFamily="34" charset="0"/>
              </a:defRPr>
            </a:lvl3pPr>
            <a:lvl4pPr marL="1600200" indent="-228600" eaLnBrk="0" hangingPunct="0">
              <a:spcBef>
                <a:spcPct val="20000"/>
              </a:spcBef>
              <a:buChar char="–"/>
              <a:defRPr sz="2000">
                <a:solidFill>
                  <a:schemeClr val="tx1"/>
                </a:solidFill>
                <a:latin typeface="HelveticaNeueLT Com 55 Roman" pitchFamily="34" charset="0"/>
              </a:defRPr>
            </a:lvl4pPr>
            <a:lvl5pPr marL="2057400" indent="-228600" eaLnBrk="0" hangingPunct="0">
              <a:spcBef>
                <a:spcPct val="20000"/>
              </a:spcBef>
              <a:buChar char="»"/>
              <a:defRPr sz="2000">
                <a:solidFill>
                  <a:schemeClr val="tx1"/>
                </a:solidFill>
                <a:latin typeface="HelveticaNeueLT Com 55 Roman" pitchFamily="34" charset="0"/>
              </a:defRPr>
            </a:lvl5pPr>
            <a:lvl6pPr marL="2514600" indent="-228600" eaLnBrk="0" fontAlgn="base" hangingPunct="0">
              <a:spcBef>
                <a:spcPct val="20000"/>
              </a:spcBef>
              <a:spcAft>
                <a:spcPct val="0"/>
              </a:spcAft>
              <a:buChar char="»"/>
              <a:defRPr sz="2000">
                <a:solidFill>
                  <a:schemeClr val="tx1"/>
                </a:solidFill>
                <a:latin typeface="HelveticaNeueLT Com 55 Roman" pitchFamily="34" charset="0"/>
              </a:defRPr>
            </a:lvl6pPr>
            <a:lvl7pPr marL="2971800" indent="-228600" eaLnBrk="0" fontAlgn="base" hangingPunct="0">
              <a:spcBef>
                <a:spcPct val="20000"/>
              </a:spcBef>
              <a:spcAft>
                <a:spcPct val="0"/>
              </a:spcAft>
              <a:buChar char="»"/>
              <a:defRPr sz="2000">
                <a:solidFill>
                  <a:schemeClr val="tx1"/>
                </a:solidFill>
                <a:latin typeface="HelveticaNeueLT Com 55 Roman" pitchFamily="34" charset="0"/>
              </a:defRPr>
            </a:lvl7pPr>
            <a:lvl8pPr marL="3429000" indent="-228600" eaLnBrk="0" fontAlgn="base" hangingPunct="0">
              <a:spcBef>
                <a:spcPct val="20000"/>
              </a:spcBef>
              <a:spcAft>
                <a:spcPct val="0"/>
              </a:spcAft>
              <a:buChar char="»"/>
              <a:defRPr sz="2000">
                <a:solidFill>
                  <a:schemeClr val="tx1"/>
                </a:solidFill>
                <a:latin typeface="HelveticaNeueLT Com 55 Roman" pitchFamily="34" charset="0"/>
              </a:defRPr>
            </a:lvl8pPr>
            <a:lvl9pPr marL="3886200" indent="-228600" eaLnBrk="0" fontAlgn="base" hangingPunct="0">
              <a:spcBef>
                <a:spcPct val="20000"/>
              </a:spcBef>
              <a:spcAft>
                <a:spcPct val="0"/>
              </a:spcAft>
              <a:buChar char="»"/>
              <a:defRPr sz="2000">
                <a:solidFill>
                  <a:schemeClr val="tx1"/>
                </a:solidFill>
                <a:latin typeface="HelveticaNeueLT Com 55 Roman" pitchFamily="34" charset="0"/>
              </a:defRPr>
            </a:lvl9pPr>
          </a:lstStyle>
          <a:p>
            <a:pPr eaLnBrk="1" hangingPunct="1">
              <a:spcBef>
                <a:spcPct val="0"/>
              </a:spcBef>
              <a:buFontTx/>
              <a:buNone/>
            </a:pPr>
            <a:r>
              <a:rPr lang="en-US" altLang="en-US" sz="1800" b="1">
                <a:solidFill>
                  <a:schemeClr val="bg1"/>
                </a:solidFill>
              </a:rPr>
              <a:t>Flood</a:t>
            </a:r>
          </a:p>
        </p:txBody>
      </p:sp>
      <p:sp>
        <p:nvSpPr>
          <p:cNvPr id="11276" name="TextBox 67"/>
          <p:cNvSpPr txBox="1">
            <a:spLocks noChangeArrowheads="1"/>
          </p:cNvSpPr>
          <p:nvPr/>
        </p:nvSpPr>
        <p:spPr bwMode="auto">
          <a:xfrm>
            <a:off x="2814638" y="6121400"/>
            <a:ext cx="1362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HelveticaNeueLT Com 55 Roman" pitchFamily="34" charset="0"/>
              </a:defRPr>
            </a:lvl1pPr>
            <a:lvl2pPr marL="742950" indent="-285750" eaLnBrk="0" hangingPunct="0">
              <a:spcBef>
                <a:spcPct val="20000"/>
              </a:spcBef>
              <a:buChar char="–"/>
              <a:defRPr sz="2800">
                <a:solidFill>
                  <a:schemeClr val="tx1"/>
                </a:solidFill>
                <a:latin typeface="HelveticaNeueLT Com 55 Roman" pitchFamily="34" charset="0"/>
              </a:defRPr>
            </a:lvl2pPr>
            <a:lvl3pPr marL="1143000" indent="-228600" eaLnBrk="0" hangingPunct="0">
              <a:spcBef>
                <a:spcPct val="20000"/>
              </a:spcBef>
              <a:buChar char="•"/>
              <a:defRPr sz="2400">
                <a:solidFill>
                  <a:schemeClr val="tx1"/>
                </a:solidFill>
                <a:latin typeface="HelveticaNeueLT Com 55 Roman" pitchFamily="34" charset="0"/>
              </a:defRPr>
            </a:lvl3pPr>
            <a:lvl4pPr marL="1600200" indent="-228600" eaLnBrk="0" hangingPunct="0">
              <a:spcBef>
                <a:spcPct val="20000"/>
              </a:spcBef>
              <a:buChar char="–"/>
              <a:defRPr sz="2000">
                <a:solidFill>
                  <a:schemeClr val="tx1"/>
                </a:solidFill>
                <a:latin typeface="HelveticaNeueLT Com 55 Roman" pitchFamily="34" charset="0"/>
              </a:defRPr>
            </a:lvl4pPr>
            <a:lvl5pPr marL="2057400" indent="-228600" eaLnBrk="0" hangingPunct="0">
              <a:spcBef>
                <a:spcPct val="20000"/>
              </a:spcBef>
              <a:buChar char="»"/>
              <a:defRPr sz="2000">
                <a:solidFill>
                  <a:schemeClr val="tx1"/>
                </a:solidFill>
                <a:latin typeface="HelveticaNeueLT Com 55 Roman" pitchFamily="34" charset="0"/>
              </a:defRPr>
            </a:lvl5pPr>
            <a:lvl6pPr marL="2514600" indent="-228600" eaLnBrk="0" fontAlgn="base" hangingPunct="0">
              <a:spcBef>
                <a:spcPct val="20000"/>
              </a:spcBef>
              <a:spcAft>
                <a:spcPct val="0"/>
              </a:spcAft>
              <a:buChar char="»"/>
              <a:defRPr sz="2000">
                <a:solidFill>
                  <a:schemeClr val="tx1"/>
                </a:solidFill>
                <a:latin typeface="HelveticaNeueLT Com 55 Roman" pitchFamily="34" charset="0"/>
              </a:defRPr>
            </a:lvl6pPr>
            <a:lvl7pPr marL="2971800" indent="-228600" eaLnBrk="0" fontAlgn="base" hangingPunct="0">
              <a:spcBef>
                <a:spcPct val="20000"/>
              </a:spcBef>
              <a:spcAft>
                <a:spcPct val="0"/>
              </a:spcAft>
              <a:buChar char="»"/>
              <a:defRPr sz="2000">
                <a:solidFill>
                  <a:schemeClr val="tx1"/>
                </a:solidFill>
                <a:latin typeface="HelveticaNeueLT Com 55 Roman" pitchFamily="34" charset="0"/>
              </a:defRPr>
            </a:lvl7pPr>
            <a:lvl8pPr marL="3429000" indent="-228600" eaLnBrk="0" fontAlgn="base" hangingPunct="0">
              <a:spcBef>
                <a:spcPct val="20000"/>
              </a:spcBef>
              <a:spcAft>
                <a:spcPct val="0"/>
              </a:spcAft>
              <a:buChar char="»"/>
              <a:defRPr sz="2000">
                <a:solidFill>
                  <a:schemeClr val="tx1"/>
                </a:solidFill>
                <a:latin typeface="HelveticaNeueLT Com 55 Roman" pitchFamily="34" charset="0"/>
              </a:defRPr>
            </a:lvl8pPr>
            <a:lvl9pPr marL="3886200" indent="-228600" eaLnBrk="0" fontAlgn="base" hangingPunct="0">
              <a:spcBef>
                <a:spcPct val="20000"/>
              </a:spcBef>
              <a:spcAft>
                <a:spcPct val="0"/>
              </a:spcAft>
              <a:buChar char="»"/>
              <a:defRPr sz="2000">
                <a:solidFill>
                  <a:schemeClr val="tx1"/>
                </a:solidFill>
                <a:latin typeface="HelveticaNeueLT Com 55 Roman" pitchFamily="34" charset="0"/>
              </a:defRPr>
            </a:lvl9pPr>
          </a:lstStyle>
          <a:p>
            <a:pPr eaLnBrk="1" hangingPunct="1">
              <a:spcBef>
                <a:spcPct val="0"/>
              </a:spcBef>
              <a:buFontTx/>
              <a:buNone/>
            </a:pPr>
            <a:r>
              <a:rPr lang="en-US" altLang="en-US" sz="1800" b="1">
                <a:solidFill>
                  <a:schemeClr val="bg1"/>
                </a:solidFill>
              </a:rPr>
              <a:t>Earthquake</a:t>
            </a:r>
          </a:p>
        </p:txBody>
      </p:sp>
      <p:sp>
        <p:nvSpPr>
          <p:cNvPr id="11277" name="TextBox 68"/>
          <p:cNvSpPr txBox="1">
            <a:spLocks noChangeArrowheads="1"/>
          </p:cNvSpPr>
          <p:nvPr/>
        </p:nvSpPr>
        <p:spPr bwMode="auto">
          <a:xfrm>
            <a:off x="4522788" y="6121400"/>
            <a:ext cx="955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HelveticaNeueLT Com 55 Roman" pitchFamily="34" charset="0"/>
              </a:defRPr>
            </a:lvl1pPr>
            <a:lvl2pPr marL="742950" indent="-285750" eaLnBrk="0" hangingPunct="0">
              <a:spcBef>
                <a:spcPct val="20000"/>
              </a:spcBef>
              <a:buChar char="–"/>
              <a:defRPr sz="2800">
                <a:solidFill>
                  <a:schemeClr val="tx1"/>
                </a:solidFill>
                <a:latin typeface="HelveticaNeueLT Com 55 Roman" pitchFamily="34" charset="0"/>
              </a:defRPr>
            </a:lvl2pPr>
            <a:lvl3pPr marL="1143000" indent="-228600" eaLnBrk="0" hangingPunct="0">
              <a:spcBef>
                <a:spcPct val="20000"/>
              </a:spcBef>
              <a:buChar char="•"/>
              <a:defRPr sz="2400">
                <a:solidFill>
                  <a:schemeClr val="tx1"/>
                </a:solidFill>
                <a:latin typeface="HelveticaNeueLT Com 55 Roman" pitchFamily="34" charset="0"/>
              </a:defRPr>
            </a:lvl3pPr>
            <a:lvl4pPr marL="1600200" indent="-228600" eaLnBrk="0" hangingPunct="0">
              <a:spcBef>
                <a:spcPct val="20000"/>
              </a:spcBef>
              <a:buChar char="–"/>
              <a:defRPr sz="2000">
                <a:solidFill>
                  <a:schemeClr val="tx1"/>
                </a:solidFill>
                <a:latin typeface="HelveticaNeueLT Com 55 Roman" pitchFamily="34" charset="0"/>
              </a:defRPr>
            </a:lvl4pPr>
            <a:lvl5pPr marL="2057400" indent="-228600" eaLnBrk="0" hangingPunct="0">
              <a:spcBef>
                <a:spcPct val="20000"/>
              </a:spcBef>
              <a:buChar char="»"/>
              <a:defRPr sz="2000">
                <a:solidFill>
                  <a:schemeClr val="tx1"/>
                </a:solidFill>
                <a:latin typeface="HelveticaNeueLT Com 55 Roman" pitchFamily="34" charset="0"/>
              </a:defRPr>
            </a:lvl5pPr>
            <a:lvl6pPr marL="2514600" indent="-228600" eaLnBrk="0" fontAlgn="base" hangingPunct="0">
              <a:spcBef>
                <a:spcPct val="20000"/>
              </a:spcBef>
              <a:spcAft>
                <a:spcPct val="0"/>
              </a:spcAft>
              <a:buChar char="»"/>
              <a:defRPr sz="2000">
                <a:solidFill>
                  <a:schemeClr val="tx1"/>
                </a:solidFill>
                <a:latin typeface="HelveticaNeueLT Com 55 Roman" pitchFamily="34" charset="0"/>
              </a:defRPr>
            </a:lvl6pPr>
            <a:lvl7pPr marL="2971800" indent="-228600" eaLnBrk="0" fontAlgn="base" hangingPunct="0">
              <a:spcBef>
                <a:spcPct val="20000"/>
              </a:spcBef>
              <a:spcAft>
                <a:spcPct val="0"/>
              </a:spcAft>
              <a:buChar char="»"/>
              <a:defRPr sz="2000">
                <a:solidFill>
                  <a:schemeClr val="tx1"/>
                </a:solidFill>
                <a:latin typeface="HelveticaNeueLT Com 55 Roman" pitchFamily="34" charset="0"/>
              </a:defRPr>
            </a:lvl7pPr>
            <a:lvl8pPr marL="3429000" indent="-228600" eaLnBrk="0" fontAlgn="base" hangingPunct="0">
              <a:spcBef>
                <a:spcPct val="20000"/>
              </a:spcBef>
              <a:spcAft>
                <a:spcPct val="0"/>
              </a:spcAft>
              <a:buChar char="»"/>
              <a:defRPr sz="2000">
                <a:solidFill>
                  <a:schemeClr val="tx1"/>
                </a:solidFill>
                <a:latin typeface="HelveticaNeueLT Com 55 Roman" pitchFamily="34" charset="0"/>
              </a:defRPr>
            </a:lvl8pPr>
            <a:lvl9pPr marL="3886200" indent="-228600" eaLnBrk="0" fontAlgn="base" hangingPunct="0">
              <a:spcBef>
                <a:spcPct val="20000"/>
              </a:spcBef>
              <a:spcAft>
                <a:spcPct val="0"/>
              </a:spcAft>
              <a:buChar char="»"/>
              <a:defRPr sz="2000">
                <a:solidFill>
                  <a:schemeClr val="tx1"/>
                </a:solidFill>
                <a:latin typeface="HelveticaNeueLT Com 55 Roman" pitchFamily="34" charset="0"/>
              </a:defRPr>
            </a:lvl9pPr>
          </a:lstStyle>
          <a:p>
            <a:pPr eaLnBrk="1" hangingPunct="1">
              <a:spcBef>
                <a:spcPct val="0"/>
              </a:spcBef>
              <a:buFontTx/>
              <a:buNone/>
            </a:pPr>
            <a:r>
              <a:rPr lang="en-US" altLang="en-US" sz="1800" b="1">
                <a:solidFill>
                  <a:schemeClr val="bg1"/>
                </a:solidFill>
              </a:rPr>
              <a:t>Wildfire</a:t>
            </a:r>
          </a:p>
        </p:txBody>
      </p:sp>
      <p:sp>
        <p:nvSpPr>
          <p:cNvPr id="11278" name="TextBox 69"/>
          <p:cNvSpPr txBox="1">
            <a:spLocks noChangeArrowheads="1"/>
          </p:cNvSpPr>
          <p:nvPr/>
        </p:nvSpPr>
        <p:spPr bwMode="auto">
          <a:xfrm>
            <a:off x="5741988" y="6121400"/>
            <a:ext cx="1184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HelveticaNeueLT Com 55 Roman" pitchFamily="34" charset="0"/>
              </a:defRPr>
            </a:lvl1pPr>
            <a:lvl2pPr marL="742950" indent="-285750" eaLnBrk="0" hangingPunct="0">
              <a:spcBef>
                <a:spcPct val="20000"/>
              </a:spcBef>
              <a:buChar char="–"/>
              <a:defRPr sz="2800">
                <a:solidFill>
                  <a:schemeClr val="tx1"/>
                </a:solidFill>
                <a:latin typeface="HelveticaNeueLT Com 55 Roman" pitchFamily="34" charset="0"/>
              </a:defRPr>
            </a:lvl2pPr>
            <a:lvl3pPr marL="1143000" indent="-228600" eaLnBrk="0" hangingPunct="0">
              <a:spcBef>
                <a:spcPct val="20000"/>
              </a:spcBef>
              <a:buChar char="•"/>
              <a:defRPr sz="2400">
                <a:solidFill>
                  <a:schemeClr val="tx1"/>
                </a:solidFill>
                <a:latin typeface="HelveticaNeueLT Com 55 Roman" pitchFamily="34" charset="0"/>
              </a:defRPr>
            </a:lvl3pPr>
            <a:lvl4pPr marL="1600200" indent="-228600" eaLnBrk="0" hangingPunct="0">
              <a:spcBef>
                <a:spcPct val="20000"/>
              </a:spcBef>
              <a:buChar char="–"/>
              <a:defRPr sz="2000">
                <a:solidFill>
                  <a:schemeClr val="tx1"/>
                </a:solidFill>
                <a:latin typeface="HelveticaNeueLT Com 55 Roman" pitchFamily="34" charset="0"/>
              </a:defRPr>
            </a:lvl4pPr>
            <a:lvl5pPr marL="2057400" indent="-228600" eaLnBrk="0" hangingPunct="0">
              <a:spcBef>
                <a:spcPct val="20000"/>
              </a:spcBef>
              <a:buChar char="»"/>
              <a:defRPr sz="2000">
                <a:solidFill>
                  <a:schemeClr val="tx1"/>
                </a:solidFill>
                <a:latin typeface="HelveticaNeueLT Com 55 Roman" pitchFamily="34" charset="0"/>
              </a:defRPr>
            </a:lvl5pPr>
            <a:lvl6pPr marL="2514600" indent="-228600" eaLnBrk="0" fontAlgn="base" hangingPunct="0">
              <a:spcBef>
                <a:spcPct val="20000"/>
              </a:spcBef>
              <a:spcAft>
                <a:spcPct val="0"/>
              </a:spcAft>
              <a:buChar char="»"/>
              <a:defRPr sz="2000">
                <a:solidFill>
                  <a:schemeClr val="tx1"/>
                </a:solidFill>
                <a:latin typeface="HelveticaNeueLT Com 55 Roman" pitchFamily="34" charset="0"/>
              </a:defRPr>
            </a:lvl6pPr>
            <a:lvl7pPr marL="2971800" indent="-228600" eaLnBrk="0" fontAlgn="base" hangingPunct="0">
              <a:spcBef>
                <a:spcPct val="20000"/>
              </a:spcBef>
              <a:spcAft>
                <a:spcPct val="0"/>
              </a:spcAft>
              <a:buChar char="»"/>
              <a:defRPr sz="2000">
                <a:solidFill>
                  <a:schemeClr val="tx1"/>
                </a:solidFill>
                <a:latin typeface="HelveticaNeueLT Com 55 Roman" pitchFamily="34" charset="0"/>
              </a:defRPr>
            </a:lvl7pPr>
            <a:lvl8pPr marL="3429000" indent="-228600" eaLnBrk="0" fontAlgn="base" hangingPunct="0">
              <a:spcBef>
                <a:spcPct val="20000"/>
              </a:spcBef>
              <a:spcAft>
                <a:spcPct val="0"/>
              </a:spcAft>
              <a:buChar char="»"/>
              <a:defRPr sz="2000">
                <a:solidFill>
                  <a:schemeClr val="tx1"/>
                </a:solidFill>
                <a:latin typeface="HelveticaNeueLT Com 55 Roman" pitchFamily="34" charset="0"/>
              </a:defRPr>
            </a:lvl8pPr>
            <a:lvl9pPr marL="3886200" indent="-228600" eaLnBrk="0" fontAlgn="base" hangingPunct="0">
              <a:spcBef>
                <a:spcPct val="20000"/>
              </a:spcBef>
              <a:spcAft>
                <a:spcPct val="0"/>
              </a:spcAft>
              <a:buChar char="»"/>
              <a:defRPr sz="2000">
                <a:solidFill>
                  <a:schemeClr val="tx1"/>
                </a:solidFill>
                <a:latin typeface="HelveticaNeueLT Com 55 Roman" pitchFamily="34" charset="0"/>
              </a:defRPr>
            </a:lvl9pPr>
          </a:lstStyle>
          <a:p>
            <a:pPr eaLnBrk="1" hangingPunct="1">
              <a:spcBef>
                <a:spcPct val="0"/>
              </a:spcBef>
              <a:buFontTx/>
              <a:buNone/>
            </a:pPr>
            <a:r>
              <a:rPr lang="en-US" altLang="en-US" sz="1800" b="1">
                <a:solidFill>
                  <a:schemeClr val="bg1"/>
                </a:solidFill>
              </a:rPr>
              <a:t>Hurricane</a:t>
            </a:r>
          </a:p>
        </p:txBody>
      </p:sp>
      <p:sp>
        <p:nvSpPr>
          <p:cNvPr id="11279" name="TextBox 70"/>
          <p:cNvSpPr txBox="1">
            <a:spLocks noChangeArrowheads="1"/>
          </p:cNvSpPr>
          <p:nvPr/>
        </p:nvSpPr>
        <p:spPr bwMode="auto">
          <a:xfrm>
            <a:off x="7304088" y="6121400"/>
            <a:ext cx="1882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HelveticaNeueLT Com 55 Roman" pitchFamily="34" charset="0"/>
              </a:defRPr>
            </a:lvl1pPr>
            <a:lvl2pPr marL="742950" indent="-285750" eaLnBrk="0" hangingPunct="0">
              <a:spcBef>
                <a:spcPct val="20000"/>
              </a:spcBef>
              <a:buChar char="–"/>
              <a:defRPr sz="2800">
                <a:solidFill>
                  <a:schemeClr val="tx1"/>
                </a:solidFill>
                <a:latin typeface="HelveticaNeueLT Com 55 Roman" pitchFamily="34" charset="0"/>
              </a:defRPr>
            </a:lvl2pPr>
            <a:lvl3pPr marL="1143000" indent="-228600" eaLnBrk="0" hangingPunct="0">
              <a:spcBef>
                <a:spcPct val="20000"/>
              </a:spcBef>
              <a:buChar char="•"/>
              <a:defRPr sz="2400">
                <a:solidFill>
                  <a:schemeClr val="tx1"/>
                </a:solidFill>
                <a:latin typeface="HelveticaNeueLT Com 55 Roman" pitchFamily="34" charset="0"/>
              </a:defRPr>
            </a:lvl3pPr>
            <a:lvl4pPr marL="1600200" indent="-228600" eaLnBrk="0" hangingPunct="0">
              <a:spcBef>
                <a:spcPct val="20000"/>
              </a:spcBef>
              <a:buChar char="–"/>
              <a:defRPr sz="2000">
                <a:solidFill>
                  <a:schemeClr val="tx1"/>
                </a:solidFill>
                <a:latin typeface="HelveticaNeueLT Com 55 Roman" pitchFamily="34" charset="0"/>
              </a:defRPr>
            </a:lvl4pPr>
            <a:lvl5pPr marL="2057400" indent="-228600" eaLnBrk="0" hangingPunct="0">
              <a:spcBef>
                <a:spcPct val="20000"/>
              </a:spcBef>
              <a:buChar char="»"/>
              <a:defRPr sz="2000">
                <a:solidFill>
                  <a:schemeClr val="tx1"/>
                </a:solidFill>
                <a:latin typeface="HelveticaNeueLT Com 55 Roman" pitchFamily="34" charset="0"/>
              </a:defRPr>
            </a:lvl5pPr>
            <a:lvl6pPr marL="2514600" indent="-228600" eaLnBrk="0" fontAlgn="base" hangingPunct="0">
              <a:spcBef>
                <a:spcPct val="20000"/>
              </a:spcBef>
              <a:spcAft>
                <a:spcPct val="0"/>
              </a:spcAft>
              <a:buChar char="»"/>
              <a:defRPr sz="2000">
                <a:solidFill>
                  <a:schemeClr val="tx1"/>
                </a:solidFill>
                <a:latin typeface="HelveticaNeueLT Com 55 Roman" pitchFamily="34" charset="0"/>
              </a:defRPr>
            </a:lvl6pPr>
            <a:lvl7pPr marL="2971800" indent="-228600" eaLnBrk="0" fontAlgn="base" hangingPunct="0">
              <a:spcBef>
                <a:spcPct val="20000"/>
              </a:spcBef>
              <a:spcAft>
                <a:spcPct val="0"/>
              </a:spcAft>
              <a:buChar char="»"/>
              <a:defRPr sz="2000">
                <a:solidFill>
                  <a:schemeClr val="tx1"/>
                </a:solidFill>
                <a:latin typeface="HelveticaNeueLT Com 55 Roman" pitchFamily="34" charset="0"/>
              </a:defRPr>
            </a:lvl7pPr>
            <a:lvl8pPr marL="3429000" indent="-228600" eaLnBrk="0" fontAlgn="base" hangingPunct="0">
              <a:spcBef>
                <a:spcPct val="20000"/>
              </a:spcBef>
              <a:spcAft>
                <a:spcPct val="0"/>
              </a:spcAft>
              <a:buChar char="»"/>
              <a:defRPr sz="2000">
                <a:solidFill>
                  <a:schemeClr val="tx1"/>
                </a:solidFill>
                <a:latin typeface="HelveticaNeueLT Com 55 Roman" pitchFamily="34" charset="0"/>
              </a:defRPr>
            </a:lvl8pPr>
            <a:lvl9pPr marL="3886200" indent="-228600" eaLnBrk="0" fontAlgn="base" hangingPunct="0">
              <a:spcBef>
                <a:spcPct val="20000"/>
              </a:spcBef>
              <a:spcAft>
                <a:spcPct val="0"/>
              </a:spcAft>
              <a:buChar char="»"/>
              <a:defRPr sz="2000">
                <a:solidFill>
                  <a:schemeClr val="tx1"/>
                </a:solidFill>
                <a:latin typeface="HelveticaNeueLT Com 55 Roman" pitchFamily="34" charset="0"/>
              </a:defRPr>
            </a:lvl9pPr>
          </a:lstStyle>
          <a:p>
            <a:pPr eaLnBrk="1" hangingPunct="1">
              <a:spcBef>
                <a:spcPct val="0"/>
              </a:spcBef>
              <a:buFontTx/>
              <a:buNone/>
            </a:pPr>
            <a:r>
              <a:rPr lang="en-US" altLang="en-US" sz="1800" b="1">
                <a:solidFill>
                  <a:schemeClr val="bg1"/>
                </a:solidFill>
              </a:rPr>
              <a:t>Landslide</a:t>
            </a:r>
          </a:p>
        </p:txBody>
      </p:sp>
      <p:grpSp>
        <p:nvGrpSpPr>
          <p:cNvPr id="11280" name="Group 41"/>
          <p:cNvGrpSpPr>
            <a:grpSpLocks/>
          </p:cNvGrpSpPr>
          <p:nvPr/>
        </p:nvGrpSpPr>
        <p:grpSpPr bwMode="auto">
          <a:xfrm>
            <a:off x="7548563" y="5143500"/>
            <a:ext cx="688975" cy="808038"/>
            <a:chOff x="7548294" y="5143896"/>
            <a:chExt cx="689944" cy="807642"/>
          </a:xfrm>
        </p:grpSpPr>
        <p:grpSp>
          <p:nvGrpSpPr>
            <p:cNvPr id="11290" name="Group 40"/>
            <p:cNvGrpSpPr>
              <a:grpSpLocks/>
            </p:cNvGrpSpPr>
            <p:nvPr/>
          </p:nvGrpSpPr>
          <p:grpSpPr bwMode="auto">
            <a:xfrm>
              <a:off x="7648554" y="5143896"/>
              <a:ext cx="589684" cy="529134"/>
              <a:chOff x="5447146" y="3656113"/>
              <a:chExt cx="589684" cy="529134"/>
            </a:xfrm>
          </p:grpSpPr>
          <p:sp>
            <p:nvSpPr>
              <p:cNvPr id="2" name="Isosceles Triangle 1"/>
              <p:cNvSpPr/>
              <p:nvPr/>
            </p:nvSpPr>
            <p:spPr>
              <a:xfrm>
                <a:off x="5467706" y="3713235"/>
                <a:ext cx="548457" cy="23324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5478833" y="3946484"/>
                <a:ext cx="537329" cy="238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294" name="Group 39"/>
              <p:cNvGrpSpPr>
                <a:grpSpLocks/>
              </p:cNvGrpSpPr>
              <p:nvPr/>
            </p:nvGrpSpPr>
            <p:grpSpPr bwMode="auto">
              <a:xfrm>
                <a:off x="5640685" y="3919437"/>
                <a:ext cx="182880" cy="182880"/>
                <a:chOff x="5534355" y="3919437"/>
                <a:chExt cx="182880" cy="182880"/>
              </a:xfrm>
            </p:grpSpPr>
            <p:sp>
              <p:nvSpPr>
                <p:cNvPr id="22" name="Rectangle 21"/>
                <p:cNvSpPr/>
                <p:nvPr/>
              </p:nvSpPr>
              <p:spPr>
                <a:xfrm>
                  <a:off x="5571221" y="3948070"/>
                  <a:ext cx="128768" cy="145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5633220" y="3919509"/>
                  <a:ext cx="3179" cy="18247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34656" y="4019473"/>
                  <a:ext cx="18282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447146" y="3656113"/>
                <a:ext cx="589684" cy="262693"/>
                <a:chOff x="4695677" y="4343400"/>
                <a:chExt cx="589684" cy="262693"/>
              </a:xfrm>
              <a:solidFill>
                <a:schemeClr val="tx2"/>
              </a:solidFill>
            </p:grpSpPr>
            <p:cxnSp>
              <p:nvCxnSpPr>
                <p:cNvPr id="32" name="Straight Connector 31"/>
                <p:cNvCxnSpPr/>
                <p:nvPr/>
              </p:nvCxnSpPr>
              <p:spPr>
                <a:xfrm flipV="1">
                  <a:off x="4695677" y="4343400"/>
                  <a:ext cx="304948" cy="262693"/>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4980413" y="4343400"/>
                  <a:ext cx="304948" cy="262693"/>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3" name="Freeform 32"/>
              <p:cNvSpPr/>
              <p:nvPr/>
            </p:nvSpPr>
            <p:spPr>
              <a:xfrm>
                <a:off x="5509039" y="3695782"/>
                <a:ext cx="90614" cy="171366"/>
              </a:xfrm>
              <a:custGeom>
                <a:avLst/>
                <a:gdLst>
                  <a:gd name="connsiteX0" fmla="*/ 0 w 110490"/>
                  <a:gd name="connsiteY0" fmla="*/ 0 h 171450"/>
                  <a:gd name="connsiteX1" fmla="*/ 3810 w 110490"/>
                  <a:gd name="connsiteY1" fmla="*/ 171450 h 171450"/>
                  <a:gd name="connsiteX2" fmla="*/ 106680 w 110490"/>
                  <a:gd name="connsiteY2" fmla="*/ 106680 h 171450"/>
                  <a:gd name="connsiteX3" fmla="*/ 110490 w 110490"/>
                  <a:gd name="connsiteY3" fmla="*/ 7620 h 171450"/>
                  <a:gd name="connsiteX4" fmla="*/ 0 w 11049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 h="171450">
                    <a:moveTo>
                      <a:pt x="0" y="0"/>
                    </a:moveTo>
                    <a:lnTo>
                      <a:pt x="3810" y="171450"/>
                    </a:lnTo>
                    <a:lnTo>
                      <a:pt x="106680" y="106680"/>
                    </a:lnTo>
                    <a:lnTo>
                      <a:pt x="110490" y="762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 name="Freeform 36"/>
            <p:cNvSpPr/>
            <p:nvPr/>
          </p:nvSpPr>
          <p:spPr>
            <a:xfrm>
              <a:off x="7548294" y="5656408"/>
              <a:ext cx="648611" cy="295130"/>
            </a:xfrm>
            <a:custGeom>
              <a:avLst/>
              <a:gdLst>
                <a:gd name="connsiteX0" fmla="*/ 10633 w 882503"/>
                <a:gd name="connsiteY0" fmla="*/ 0 h 414670"/>
                <a:gd name="connsiteX1" fmla="*/ 669851 w 882503"/>
                <a:gd name="connsiteY1" fmla="*/ 10633 h 414670"/>
                <a:gd name="connsiteX2" fmla="*/ 882503 w 882503"/>
                <a:gd name="connsiteY2" fmla="*/ 414670 h 414670"/>
                <a:gd name="connsiteX3" fmla="*/ 0 w 882503"/>
                <a:gd name="connsiteY3" fmla="*/ 414670 h 414670"/>
                <a:gd name="connsiteX4" fmla="*/ 10633 w 882503"/>
                <a:gd name="connsiteY4" fmla="*/ 0 h 414670"/>
                <a:gd name="connsiteX0" fmla="*/ 0 w 871870"/>
                <a:gd name="connsiteY0" fmla="*/ 0 h 414670"/>
                <a:gd name="connsiteX1" fmla="*/ 659218 w 871870"/>
                <a:gd name="connsiteY1" fmla="*/ 10633 h 414670"/>
                <a:gd name="connsiteX2" fmla="*/ 871870 w 871870"/>
                <a:gd name="connsiteY2" fmla="*/ 414670 h 414670"/>
                <a:gd name="connsiteX3" fmla="*/ 170901 w 871870"/>
                <a:gd name="connsiteY3" fmla="*/ 393405 h 414670"/>
                <a:gd name="connsiteX4" fmla="*/ 0 w 871870"/>
                <a:gd name="connsiteY4" fmla="*/ 0 h 414670"/>
                <a:gd name="connsiteX0" fmla="*/ 0 w 738745"/>
                <a:gd name="connsiteY0" fmla="*/ 0 h 404038"/>
                <a:gd name="connsiteX1" fmla="*/ 526093 w 738745"/>
                <a:gd name="connsiteY1" fmla="*/ 1 h 404038"/>
                <a:gd name="connsiteX2" fmla="*/ 738745 w 738745"/>
                <a:gd name="connsiteY2" fmla="*/ 404038 h 404038"/>
                <a:gd name="connsiteX3" fmla="*/ 37776 w 738745"/>
                <a:gd name="connsiteY3" fmla="*/ 382773 h 404038"/>
                <a:gd name="connsiteX4" fmla="*/ 0 w 738745"/>
                <a:gd name="connsiteY4" fmla="*/ 0 h 404038"/>
                <a:gd name="connsiteX0" fmla="*/ 0 w 738745"/>
                <a:gd name="connsiteY0" fmla="*/ 0 h 414671"/>
                <a:gd name="connsiteX1" fmla="*/ 526093 w 738745"/>
                <a:gd name="connsiteY1" fmla="*/ 1 h 414671"/>
                <a:gd name="connsiteX2" fmla="*/ 738745 w 738745"/>
                <a:gd name="connsiteY2" fmla="*/ 404038 h 414671"/>
                <a:gd name="connsiteX3" fmla="*/ 49878 w 738745"/>
                <a:gd name="connsiteY3" fmla="*/ 414671 h 414671"/>
                <a:gd name="connsiteX4" fmla="*/ 0 w 738745"/>
                <a:gd name="connsiteY4" fmla="*/ 0 h 414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45" h="414671">
                  <a:moveTo>
                    <a:pt x="0" y="0"/>
                  </a:moveTo>
                  <a:lnTo>
                    <a:pt x="526093" y="1"/>
                  </a:lnTo>
                  <a:lnTo>
                    <a:pt x="738745" y="404038"/>
                  </a:lnTo>
                  <a:lnTo>
                    <a:pt x="49878" y="41467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presentation slid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16508</TotalTime>
  <Words>951</Words>
  <Application>Microsoft Office PowerPoint</Application>
  <PresentationFormat>On-screen Show (4:3)</PresentationFormat>
  <Paragraphs>128</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Clarendon BT</vt:lpstr>
      <vt:lpstr>Calibri</vt:lpstr>
      <vt:lpstr>HelveticaNeueLT Com 55 Roman</vt:lpstr>
      <vt:lpstr>Arial Narrow</vt:lpstr>
      <vt:lpstr>Sample presentation slides</vt:lpstr>
      <vt:lpstr>PowerPoint Presentation</vt:lpstr>
      <vt:lpstr>PowerPoint Presentation</vt:lpstr>
      <vt:lpstr>PowerPoint Presentation</vt:lpstr>
      <vt:lpstr>Why make a plan?</vt:lpstr>
      <vt:lpstr>Disasters change things</vt:lpstr>
      <vt:lpstr>Disasters change things</vt:lpstr>
      <vt:lpstr>Choose one thing to do this month:</vt:lpstr>
      <vt:lpstr>PowerPoint Presentation</vt:lpstr>
      <vt:lpstr>Understanding your risk</vt:lpstr>
      <vt:lpstr>Do I live near…</vt:lpstr>
      <vt:lpstr>PowerPoint Presentation</vt:lpstr>
      <vt:lpstr>Tornado </vt:lpstr>
      <vt:lpstr>Flood</vt:lpstr>
      <vt:lpstr>Earthquake</vt:lpstr>
      <vt:lpstr>Wildfire</vt:lpstr>
      <vt:lpstr>Hurricane</vt:lpstr>
      <vt:lpstr>Insurance</vt:lpstr>
      <vt:lpstr>Insurance</vt:lpstr>
      <vt:lpstr>PowerPoint Presentation</vt:lpstr>
      <vt:lpstr>Types of Evacuation</vt:lpstr>
      <vt:lpstr>Outside of your house</vt:lpstr>
      <vt:lpstr>Outside of your neighborhood</vt:lpstr>
      <vt:lpstr>Outside of your community</vt:lpstr>
      <vt:lpstr>PowerPoint Presentation</vt:lpstr>
      <vt:lpstr>Next Month…</vt:lpstr>
      <vt:lpstr>For more information</vt:lpstr>
    </vt:vector>
  </TitlesOfParts>
  <Company>City of Lansing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Ronda Oberlin</dc:creator>
  <cp:lastModifiedBy>Oberlin, Ronda</cp:lastModifiedBy>
  <cp:revision>84</cp:revision>
  <dcterms:created xsi:type="dcterms:W3CDTF">2008-09-24T16:20:42Z</dcterms:created>
  <dcterms:modified xsi:type="dcterms:W3CDTF">2016-04-29T14:40:04Z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