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8" r:id="rId2"/>
    <p:sldId id="297" r:id="rId3"/>
    <p:sldId id="322" r:id="rId4"/>
    <p:sldId id="298" r:id="rId5"/>
    <p:sldId id="306" r:id="rId6"/>
    <p:sldId id="323" r:id="rId7"/>
    <p:sldId id="299" r:id="rId8"/>
    <p:sldId id="311" r:id="rId9"/>
    <p:sldId id="309" r:id="rId10"/>
    <p:sldId id="324" r:id="rId11"/>
    <p:sldId id="328" r:id="rId12"/>
    <p:sldId id="325" r:id="rId13"/>
    <p:sldId id="300" r:id="rId14"/>
    <p:sldId id="317" r:id="rId15"/>
    <p:sldId id="326" r:id="rId16"/>
    <p:sldId id="327" r:id="rId17"/>
    <p:sldId id="301" r:id="rId18"/>
    <p:sldId id="330" r:id="rId19"/>
    <p:sldId id="312" r:id="rId20"/>
    <p:sldId id="332" r:id="rId21"/>
    <p:sldId id="333" r:id="rId22"/>
    <p:sldId id="331" r:id="rId23"/>
    <p:sldId id="329" r:id="rId24"/>
    <p:sldId id="320" r:id="rId25"/>
    <p:sldId id="334" r:id="rId26"/>
    <p:sldId id="321" r:id="rId2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CB7CB"/>
    <a:srgbClr val="7AC143"/>
    <a:srgbClr val="F2BF09"/>
    <a:srgbClr val="000000"/>
    <a:srgbClr val="D1D3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94420" autoAdjust="0"/>
  </p:normalViewPr>
  <p:slideViewPr>
    <p:cSldViewPr snapToGrid="0">
      <p:cViewPr varScale="1">
        <p:scale>
          <a:sx n="70" d="100"/>
          <a:sy n="70" d="100"/>
        </p:scale>
        <p:origin x="-912" y="-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6480"/>
    </p:cViewPr>
  </p:sorterViewPr>
  <p:notesViewPr>
    <p:cSldViewPr snapToGrid="0">
      <p:cViewPr>
        <p:scale>
          <a:sx n="100" d="100"/>
          <a:sy n="100" d="100"/>
        </p:scale>
        <p:origin x="-552" y="99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pPr>
              <a:defRPr/>
            </a:pPr>
            <a:fld id="{EAD39EC6-90A1-44CA-B578-BC3827D23652}" type="datetimeFigureOut">
              <a:rPr lang="en-US"/>
              <a:pPr>
                <a:defRPr/>
              </a:pPr>
              <a:t>4/29/2016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pPr>
              <a:defRPr/>
            </a:pPr>
            <a:fld id="{8AB5436C-7A46-4D05-83D5-9078E50552DA}" type="slidenum">
              <a:rPr lang="en-US"/>
              <a:pPr>
                <a:defRPr/>
              </a:pPr>
              <a:t>‹#›</a:t>
            </a:fld>
            <a:endParaRPr lang="en-US"/>
          </a:p>
        </p:txBody>
      </p:sp>
    </p:spTree>
    <p:extLst>
      <p:ext uri="{BB962C8B-B14F-4D97-AF65-F5344CB8AC3E}">
        <p14:creationId xmlns:p14="http://schemas.microsoft.com/office/powerpoint/2010/main" val="39328926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491FBA4-148A-4931-A11D-D6BA3CD6B849}" type="slidenum">
              <a:rPr lang="en-US" altLang="en-US" smtClean="0"/>
              <a:pPr eaLnBrk="1" hangingPunct="1"/>
              <a:t>1</a:t>
            </a:fld>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F61F6AE-FF8C-4B66-8BDB-B762238D40C5}" type="slidenum">
              <a:rPr lang="en-US" altLang="en-US" smtClean="0"/>
              <a:pPr eaLnBrk="1" hangingPunct="1"/>
              <a:t>14</a:t>
            </a:fld>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58478D3-4CB8-4CA2-8D51-D925CC837053}" type="slidenum">
              <a:rPr lang="en-US" altLang="en-US" smtClean="0"/>
              <a:pPr eaLnBrk="1" hangingPunct="1"/>
              <a:t>17</a:t>
            </a:fld>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C6418EE-AAA2-4378-B76F-1CF713A5DB3F}" type="slidenum">
              <a:rPr lang="en-US" altLang="en-US" smtClean="0"/>
              <a:pPr eaLnBrk="1" hangingPunct="1"/>
              <a:t>19</a:t>
            </a:fld>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58478D3-4CB8-4CA2-8D51-D925CC837053}" type="slidenum">
              <a:rPr lang="en-US" altLang="en-US" smtClean="0"/>
              <a:pPr eaLnBrk="1" hangingPunct="1"/>
              <a:t>24</a:t>
            </a:fld>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C6418EE-AAA2-4378-B76F-1CF713A5DB3F}" type="slidenum">
              <a:rPr lang="en-US" altLang="en-US" smtClean="0"/>
              <a:pPr eaLnBrk="1" hangingPunct="1"/>
              <a:t>26</a:t>
            </a:fld>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6C7EB1A-F751-44D2-B7D8-83BDAB4CBCB4}" type="slidenum">
              <a:rPr lang="en-US" altLang="en-US" smtClean="0"/>
              <a:pPr eaLnBrk="1" hangingPunct="1"/>
              <a:t>2</a:t>
            </a:fld>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C105921-0835-42E2-87DA-9720334EEF53}" type="slidenum">
              <a:rPr lang="en-US" altLang="en-US" smtClean="0"/>
              <a:pPr eaLnBrk="1" hangingPunct="1"/>
              <a:t>4</a:t>
            </a:fld>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There is a saying in sailing that if </a:t>
            </a:r>
            <a:r>
              <a:rPr lang="en-US" dirty="0" smtClean="0"/>
              <a:t>you </a:t>
            </a:r>
            <a:r>
              <a:rPr lang="en-US" dirty="0"/>
              <a:t>are asking if it’s time to </a:t>
            </a:r>
            <a:r>
              <a:rPr lang="en-US" dirty="0" smtClean="0"/>
              <a:t>lower the main sail in high wind, </a:t>
            </a:r>
            <a:r>
              <a:rPr lang="en-US" dirty="0"/>
              <a:t>it’s already </a:t>
            </a:r>
            <a:r>
              <a:rPr lang="en-US" dirty="0" smtClean="0"/>
              <a:t>too late. Inexperienced sailors often make the mistake of waiting too long to lower the sail, not because they don’t believe that the wind is rising, but they believe that they’ll be able to handle it when it comes. </a:t>
            </a:r>
            <a:endParaRPr lang="en-US" altLang="en-US" dirty="0" smtClean="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AE06503-C74C-4D08-8687-947F295E7A95}" type="slidenum">
              <a:rPr lang="en-US" altLang="en-US" smtClean="0"/>
              <a:pPr eaLnBrk="1" hangingPunct="1"/>
              <a:t>5</a:t>
            </a:fld>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There is a saying in sailing that if </a:t>
            </a:r>
            <a:r>
              <a:rPr lang="en-US" dirty="0" smtClean="0"/>
              <a:t>you </a:t>
            </a:r>
            <a:r>
              <a:rPr lang="en-US" dirty="0"/>
              <a:t>are asking if it’s time to </a:t>
            </a:r>
            <a:r>
              <a:rPr lang="en-US" dirty="0" smtClean="0"/>
              <a:t>lower the main sail in high wind, </a:t>
            </a:r>
            <a:r>
              <a:rPr lang="en-US" dirty="0"/>
              <a:t>it’s already </a:t>
            </a:r>
            <a:r>
              <a:rPr lang="en-US" dirty="0" smtClean="0"/>
              <a:t>too late. Inexperienced sailors often make the mistake of waiting too long to lower the sail, not because they don’t believe that the wind is rising, but they believe that they’ll be able to handle it when it comes. </a:t>
            </a:r>
            <a:endParaRPr lang="en-US" altLang="en-US" dirty="0" smtClean="0"/>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AE06503-C74C-4D08-8687-947F295E7A95}" type="slidenum">
              <a:rPr lang="en-US" altLang="en-US" smtClean="0"/>
              <a:pPr eaLnBrk="1" hangingPunct="1"/>
              <a:t>6</a:t>
            </a:fld>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D21CD42-2720-4BA8-805F-7E889A2F04F7}" type="slidenum">
              <a:rPr lang="en-US" altLang="en-US" smtClean="0"/>
              <a:pPr eaLnBrk="1" hangingPunct="1"/>
              <a:t>7</a:t>
            </a:fld>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534146F-C324-4FE6-A061-58023899B7DA}" type="slidenum">
              <a:rPr lang="en-US" altLang="en-US" smtClean="0"/>
              <a:pPr eaLnBrk="1" hangingPunct="1"/>
              <a:t>8</a:t>
            </a:fld>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Industrial park – hazardous materials releases</a:t>
            </a:r>
          </a:p>
          <a:p>
            <a:r>
              <a:rPr lang="en-US" altLang="en-US" smtClean="0"/>
              <a:t>Rivers, lakes, oceans – floods, hurricanes</a:t>
            </a:r>
          </a:p>
          <a:p>
            <a:r>
              <a:rPr lang="en-US" altLang="en-US" smtClean="0"/>
              <a:t>Railroad tracks – hazardous  materials release, derailment</a:t>
            </a:r>
          </a:p>
          <a:p>
            <a:r>
              <a:rPr lang="en-US" altLang="en-US" smtClean="0"/>
              <a:t>Wooded areas – wildfire</a:t>
            </a:r>
          </a:p>
          <a:p>
            <a:r>
              <a:rPr lang="en-US" altLang="en-US" smtClean="0"/>
              <a:t>Nuclear power plant – radiological release</a:t>
            </a:r>
          </a:p>
          <a:p>
            <a:r>
              <a:rPr lang="en-US" altLang="en-US" smtClean="0"/>
              <a:t>Steep slopes – landslide, avalanche</a:t>
            </a:r>
          </a:p>
          <a:p>
            <a:endParaRPr lang="en-US" altLang="en-US" smtClean="0"/>
          </a:p>
          <a:p>
            <a:r>
              <a:rPr lang="en-US" altLang="en-US" smtClean="0"/>
              <a:t>Stress that disasters can happen anywhere. 92% (check number) of all Americans live in areas that are prone to disasters, but no one is disaster proof. Floods can happen anywhere, including deserts and neighborhoods far from rivers and lakes when heavy rains flood streets and open areas faster than they can drain. </a:t>
            </a:r>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30A662C-FC64-4677-8B19-A5A697415839}" type="slidenum">
              <a:rPr lang="en-US" altLang="en-US" smtClean="0"/>
              <a:pPr eaLnBrk="1" hangingPunct="1"/>
              <a:t>9</a:t>
            </a:fld>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Select the slides that apply to the area in which you are presenting. </a:t>
            </a:r>
          </a:p>
          <a:p>
            <a:endParaRPr lang="en-US" altLang="en-US" smtClean="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E4D473F-6A8C-46CF-A2F4-AD198FD79631}" type="slidenum">
              <a:rPr lang="en-US" altLang="en-US" smtClean="0"/>
              <a:pPr eaLnBrk="1" hangingPunct="1"/>
              <a:t>13</a:t>
            </a:fld>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6"/>
          <p:cNvGrpSpPr>
            <a:grpSpLocks/>
          </p:cNvGrpSpPr>
          <p:nvPr/>
        </p:nvGrpSpPr>
        <p:grpSpPr bwMode="auto">
          <a:xfrm>
            <a:off x="34925" y="4955822"/>
            <a:ext cx="9074150" cy="1857728"/>
            <a:chOff x="0" y="2640"/>
            <a:chExt cx="5760" cy="1680"/>
          </a:xfrm>
          <a:solidFill>
            <a:schemeClr val="tx2"/>
          </a:solidFill>
        </p:grpSpPr>
        <p:sp>
          <p:nvSpPr>
            <p:cNvPr id="5" name="Rectangle 17"/>
            <p:cNvSpPr>
              <a:spLocks noChangeArrowheads="1"/>
            </p:cNvSpPr>
            <p:nvPr/>
          </p:nvSpPr>
          <p:spPr bwMode="gray">
            <a:xfrm>
              <a:off x="0" y="2640"/>
              <a:ext cx="5760" cy="1680"/>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atin typeface="Arial" pitchFamily="34" charset="0"/>
              </a:endParaRPr>
            </a:p>
          </p:txBody>
        </p:sp>
        <p:sp>
          <p:nvSpPr>
            <p:cNvPr id="6" name="Rectangle 18"/>
            <p:cNvSpPr>
              <a:spLocks noChangeArrowheads="1"/>
            </p:cNvSpPr>
            <p:nvPr/>
          </p:nvSpPr>
          <p:spPr bwMode="gray">
            <a:xfrm>
              <a:off x="0" y="2640"/>
              <a:ext cx="5760" cy="96"/>
            </a:xfrm>
            <a:prstGeom prst="rect">
              <a:avLst/>
            </a:prstGeom>
            <a:grp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atin typeface="Arial" pitchFamily="34" charset="0"/>
              </a:endParaRPr>
            </a:p>
          </p:txBody>
        </p:sp>
      </p:grpSp>
      <p:sp>
        <p:nvSpPr>
          <p:cNvPr id="7" name="Rectangle 19"/>
          <p:cNvSpPr>
            <a:spLocks noChangeArrowheads="1"/>
          </p:cNvSpPr>
          <p:nvPr/>
        </p:nvSpPr>
        <p:spPr bwMode="gray">
          <a:xfrm>
            <a:off x="34925" y="44450"/>
            <a:ext cx="9074150" cy="346075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smtClean="0"/>
          </a:p>
        </p:txBody>
      </p:sp>
      <p:grpSp>
        <p:nvGrpSpPr>
          <p:cNvPr id="8" name="Group 20"/>
          <p:cNvGrpSpPr>
            <a:grpSpLocks/>
          </p:cNvGrpSpPr>
          <p:nvPr/>
        </p:nvGrpSpPr>
        <p:grpSpPr bwMode="auto">
          <a:xfrm>
            <a:off x="-4763" y="0"/>
            <a:ext cx="9148763" cy="6856413"/>
            <a:chOff x="-3" y="0"/>
            <a:chExt cx="5763" cy="4319"/>
          </a:xfrm>
        </p:grpSpPr>
        <p:sp>
          <p:nvSpPr>
            <p:cNvPr id="9" name="AutoShape 21"/>
            <p:cNvSpPr>
              <a:spLocks noChangeArrowheads="1"/>
            </p:cNvSpPr>
            <p:nvPr userDrawn="1"/>
          </p:nvSpPr>
          <p:spPr bwMode="gray">
            <a:xfrm>
              <a:off x="24" y="24"/>
              <a:ext cx="5712" cy="4272"/>
            </a:xfrm>
            <a:prstGeom prst="roundRect">
              <a:avLst>
                <a:gd name="adj" fmla="val 6227"/>
              </a:avLst>
            </a:prstGeom>
            <a:noFill/>
            <a:ln w="76200">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smtClean="0"/>
            </a:p>
          </p:txBody>
        </p:sp>
        <p:sp>
          <p:nvSpPr>
            <p:cNvPr id="10" name="Freeform 22"/>
            <p:cNvSpPr>
              <a:spLocks/>
            </p:cNvSpPr>
            <p:nvPr userDrawn="1"/>
          </p:nvSpPr>
          <p:spPr bwMode="gray">
            <a:xfrm>
              <a:off x="0" y="0"/>
              <a:ext cx="288" cy="288"/>
            </a:xfrm>
            <a:custGeom>
              <a:avLst/>
              <a:gdLst>
                <a:gd name="T0" fmla="*/ 0 w 336"/>
                <a:gd name="T1" fmla="*/ 6 h 384"/>
                <a:gd name="T2" fmla="*/ 0 w 336"/>
                <a:gd name="T3" fmla="*/ 52 h 384"/>
                <a:gd name="T4" fmla="*/ 33 w 336"/>
                <a:gd name="T5" fmla="*/ 26 h 384"/>
                <a:gd name="T6" fmla="*/ 65 w 336"/>
                <a:gd name="T7" fmla="*/ 6 h 384"/>
                <a:gd name="T8" fmla="*/ 115 w 336"/>
                <a:gd name="T9" fmla="*/ 0 h 384"/>
                <a:gd name="T10" fmla="*/ 0 w 336"/>
                <a:gd name="T11" fmla="*/ 0 h 3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6" h="384">
                  <a:moveTo>
                    <a:pt x="0" y="48"/>
                  </a:moveTo>
                  <a:lnTo>
                    <a:pt x="0" y="384"/>
                  </a:lnTo>
                  <a:lnTo>
                    <a:pt x="96" y="192"/>
                  </a:lnTo>
                  <a:lnTo>
                    <a:pt x="192" y="48"/>
                  </a:lnTo>
                  <a:lnTo>
                    <a:pt x="336" y="0"/>
                  </a:lnTo>
                  <a:lnTo>
                    <a:pt x="0" y="0"/>
                  </a:lnTo>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 name="Freeform 23"/>
            <p:cNvSpPr>
              <a:spLocks/>
            </p:cNvSpPr>
            <p:nvPr userDrawn="1"/>
          </p:nvSpPr>
          <p:spPr bwMode="gray">
            <a:xfrm rot="-5408600">
              <a:off x="-50" y="4030"/>
              <a:ext cx="336" cy="242"/>
            </a:xfrm>
            <a:custGeom>
              <a:avLst/>
              <a:gdLst>
                <a:gd name="T0" fmla="*/ 0 w 336"/>
                <a:gd name="T1" fmla="*/ 2 h 384"/>
                <a:gd name="T2" fmla="*/ 0 w 336"/>
                <a:gd name="T3" fmla="*/ 15 h 384"/>
                <a:gd name="T4" fmla="*/ 96 w 336"/>
                <a:gd name="T5" fmla="*/ 8 h 384"/>
                <a:gd name="T6" fmla="*/ 192 w 336"/>
                <a:gd name="T7" fmla="*/ 2 h 384"/>
                <a:gd name="T8" fmla="*/ 336 w 336"/>
                <a:gd name="T9" fmla="*/ 0 h 384"/>
                <a:gd name="T10" fmla="*/ 0 w 336"/>
                <a:gd name="T11" fmla="*/ 0 h 3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6" h="384">
                  <a:moveTo>
                    <a:pt x="0" y="48"/>
                  </a:moveTo>
                  <a:lnTo>
                    <a:pt x="0" y="384"/>
                  </a:lnTo>
                  <a:lnTo>
                    <a:pt x="96" y="192"/>
                  </a:lnTo>
                  <a:lnTo>
                    <a:pt x="192" y="48"/>
                  </a:lnTo>
                  <a:lnTo>
                    <a:pt x="336" y="0"/>
                  </a:lnTo>
                  <a:lnTo>
                    <a:pt x="0" y="0"/>
                  </a:lnTo>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Freeform 24"/>
            <p:cNvSpPr>
              <a:spLocks/>
            </p:cNvSpPr>
            <p:nvPr userDrawn="1"/>
          </p:nvSpPr>
          <p:spPr bwMode="gray">
            <a:xfrm rot="10769190">
              <a:off x="5519" y="4031"/>
              <a:ext cx="232" cy="287"/>
            </a:xfrm>
            <a:custGeom>
              <a:avLst/>
              <a:gdLst>
                <a:gd name="T0" fmla="*/ 0 w 336"/>
                <a:gd name="T1" fmla="*/ 6 h 384"/>
                <a:gd name="T2" fmla="*/ 0 w 336"/>
                <a:gd name="T3" fmla="*/ 50 h 384"/>
                <a:gd name="T4" fmla="*/ 7 w 336"/>
                <a:gd name="T5" fmla="*/ 25 h 384"/>
                <a:gd name="T6" fmla="*/ 15 w 336"/>
                <a:gd name="T7" fmla="*/ 6 h 384"/>
                <a:gd name="T8" fmla="*/ 25 w 336"/>
                <a:gd name="T9" fmla="*/ 0 h 384"/>
                <a:gd name="T10" fmla="*/ 0 w 336"/>
                <a:gd name="T11" fmla="*/ 0 h 3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6" h="384">
                  <a:moveTo>
                    <a:pt x="0" y="48"/>
                  </a:moveTo>
                  <a:lnTo>
                    <a:pt x="0" y="384"/>
                  </a:lnTo>
                  <a:lnTo>
                    <a:pt x="96" y="192"/>
                  </a:lnTo>
                  <a:lnTo>
                    <a:pt x="192" y="48"/>
                  </a:lnTo>
                  <a:lnTo>
                    <a:pt x="336" y="0"/>
                  </a:lnTo>
                  <a:lnTo>
                    <a:pt x="0" y="0"/>
                  </a:lnTo>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 name="Freeform 25"/>
            <p:cNvSpPr>
              <a:spLocks/>
            </p:cNvSpPr>
            <p:nvPr userDrawn="1"/>
          </p:nvSpPr>
          <p:spPr bwMode="gray">
            <a:xfrm rot="5400000">
              <a:off x="5472" y="0"/>
              <a:ext cx="288" cy="288"/>
            </a:xfrm>
            <a:custGeom>
              <a:avLst/>
              <a:gdLst>
                <a:gd name="T0" fmla="*/ 0 w 336"/>
                <a:gd name="T1" fmla="*/ 6 h 384"/>
                <a:gd name="T2" fmla="*/ 0 w 336"/>
                <a:gd name="T3" fmla="*/ 52 h 384"/>
                <a:gd name="T4" fmla="*/ 33 w 336"/>
                <a:gd name="T5" fmla="*/ 26 h 384"/>
                <a:gd name="T6" fmla="*/ 65 w 336"/>
                <a:gd name="T7" fmla="*/ 6 h 384"/>
                <a:gd name="T8" fmla="*/ 115 w 336"/>
                <a:gd name="T9" fmla="*/ 0 h 384"/>
                <a:gd name="T10" fmla="*/ 0 w 336"/>
                <a:gd name="T11" fmla="*/ 0 h 3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6" h="384">
                  <a:moveTo>
                    <a:pt x="0" y="48"/>
                  </a:moveTo>
                  <a:lnTo>
                    <a:pt x="0" y="384"/>
                  </a:lnTo>
                  <a:lnTo>
                    <a:pt x="96" y="192"/>
                  </a:lnTo>
                  <a:lnTo>
                    <a:pt x="192" y="48"/>
                  </a:lnTo>
                  <a:lnTo>
                    <a:pt x="336" y="0"/>
                  </a:lnTo>
                  <a:lnTo>
                    <a:pt x="0" y="0"/>
                  </a:lnTo>
                </a:path>
              </a:pathLst>
            </a:cu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4" name="Rectangle 13"/>
          <p:cNvSpPr/>
          <p:nvPr userDrawn="1"/>
        </p:nvSpPr>
        <p:spPr>
          <a:xfrm>
            <a:off x="84138" y="3613150"/>
            <a:ext cx="8975725" cy="1246188"/>
          </a:xfrm>
          <a:prstGeom prst="rect">
            <a:avLst/>
          </a:prstGeom>
          <a:solidFill>
            <a:srgbClr val="0CB7C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74" name="Rectangle 2"/>
          <p:cNvSpPr>
            <a:spLocks noGrp="1" noChangeArrowheads="1"/>
          </p:cNvSpPr>
          <p:nvPr>
            <p:ph type="ctrTitle"/>
          </p:nvPr>
        </p:nvSpPr>
        <p:spPr bwMode="ltGray">
          <a:xfrm>
            <a:off x="762000" y="990600"/>
            <a:ext cx="7772400" cy="1066800"/>
          </a:xfrm>
          <a:extLst>
            <a:ext uri="{AF507438-7753-43E0-B8FC-AC1667EBCBE1}">
              <a14:hiddenEffects xmlns:a14="http://schemas.microsoft.com/office/drawing/2010/main">
                <a:effectLst>
                  <a:outerShdw dist="53882" dir="2700000" algn="ctr" rotWithShape="0">
                    <a:srgbClr val="000000"/>
                  </a:outerShdw>
                </a:effectLst>
              </a14:hiddenEffects>
            </a:ext>
          </a:extLst>
        </p:spPr>
        <p:txBody>
          <a:bodyPr/>
          <a:lstStyle>
            <a:lvl1pPr algn="ctr">
              <a:defRPr sz="4400"/>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1371600" y="5351286"/>
            <a:ext cx="6400800" cy="533400"/>
          </a:xfrm>
        </p:spPr>
        <p:txBody>
          <a:bodyPr/>
          <a:lstStyle>
            <a:lvl1pPr marL="0" indent="0" algn="ctr">
              <a:buFontTx/>
              <a:buNone/>
              <a:defRPr sz="2800">
                <a:solidFill>
                  <a:schemeClr val="tx2"/>
                </a:solidFill>
              </a:defRPr>
            </a:lvl1pPr>
          </a:lstStyle>
          <a:p>
            <a:pPr lvl="0"/>
            <a:r>
              <a:rPr lang="en-US" noProof="0" dirty="0" smtClean="0"/>
              <a:t>Click to edit Master subtitle style</a:t>
            </a:r>
          </a:p>
        </p:txBody>
      </p:sp>
      <p:sp>
        <p:nvSpPr>
          <p:cNvPr id="15" name="Rectangle 4"/>
          <p:cNvSpPr>
            <a:spLocks noGrp="1" noChangeArrowheads="1"/>
          </p:cNvSpPr>
          <p:nvPr>
            <p:ph type="dt" sz="half" idx="10"/>
          </p:nvPr>
        </p:nvSpPr>
        <p:spPr>
          <a:xfrm>
            <a:off x="457200" y="6245225"/>
            <a:ext cx="2133600" cy="476250"/>
          </a:xfrm>
        </p:spPr>
        <p:txBody>
          <a:bodyPr/>
          <a:lstStyle>
            <a:lvl1pPr>
              <a:defRPr/>
            </a:lvl1pPr>
          </a:lstStyle>
          <a:p>
            <a:pPr>
              <a:defRPr/>
            </a:pPr>
            <a:endParaRPr lang="en-US"/>
          </a:p>
        </p:txBody>
      </p:sp>
      <p:sp>
        <p:nvSpPr>
          <p:cNvPr id="16" name="Rectangle 5"/>
          <p:cNvSpPr>
            <a:spLocks noGrp="1" noChangeArrowheads="1"/>
          </p:cNvSpPr>
          <p:nvPr>
            <p:ph type="ftr" sz="quarter" idx="11"/>
          </p:nvPr>
        </p:nvSpPr>
        <p:spPr>
          <a:xfrm>
            <a:off x="3124200" y="6245225"/>
            <a:ext cx="2895600" cy="476250"/>
          </a:xfrm>
        </p:spPr>
        <p:txBody>
          <a:bodyPr/>
          <a:lstStyle>
            <a:lvl1pPr>
              <a:defRPr/>
            </a:lvl1pPr>
          </a:lstStyle>
          <a:p>
            <a:pPr>
              <a:defRPr/>
            </a:pPr>
            <a:endParaRPr lang="en-US"/>
          </a:p>
        </p:txBody>
      </p:sp>
      <p:sp>
        <p:nvSpPr>
          <p:cNvPr id="17" name="Rectangle 6"/>
          <p:cNvSpPr>
            <a:spLocks noGrp="1" noChangeArrowheads="1"/>
          </p:cNvSpPr>
          <p:nvPr>
            <p:ph type="sldNum" sz="quarter" idx="12"/>
          </p:nvPr>
        </p:nvSpPr>
        <p:spPr>
          <a:xfrm>
            <a:off x="6553200" y="6245225"/>
            <a:ext cx="2133600" cy="476250"/>
          </a:xfrm>
        </p:spPr>
        <p:txBody>
          <a:bodyPr/>
          <a:lstStyle>
            <a:lvl1pPr>
              <a:defRPr/>
            </a:lvl1pPr>
          </a:lstStyle>
          <a:p>
            <a:pPr>
              <a:defRPr/>
            </a:pPr>
            <a:fld id="{DA3D6C5E-6BB7-45BC-B473-F8EADC96DB06}" type="slidenum">
              <a:rPr lang="en-US"/>
              <a:pPr>
                <a:defRPr/>
              </a:pPr>
              <a:t>‹#›</a:t>
            </a:fld>
            <a:endParaRPr lang="en-US"/>
          </a:p>
        </p:txBody>
      </p:sp>
    </p:spTree>
    <p:extLst>
      <p:ext uri="{BB962C8B-B14F-4D97-AF65-F5344CB8AC3E}">
        <p14:creationId xmlns:p14="http://schemas.microsoft.com/office/powerpoint/2010/main" val="964221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0DA7358-8D65-4D64-90CD-6B6E45A68A68}" type="slidenum">
              <a:rPr lang="en-US"/>
              <a:pPr>
                <a:defRPr/>
              </a:pPr>
              <a:t>‹#›</a:t>
            </a:fld>
            <a:endParaRPr lang="en-US"/>
          </a:p>
        </p:txBody>
      </p:sp>
    </p:spTree>
    <p:extLst>
      <p:ext uri="{BB962C8B-B14F-4D97-AF65-F5344CB8AC3E}">
        <p14:creationId xmlns:p14="http://schemas.microsoft.com/office/powerpoint/2010/main" val="2209149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61229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61229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BA5D0CE-FF77-48BA-9001-2D7F246CF627}" type="slidenum">
              <a:rPr lang="en-US"/>
              <a:pPr>
                <a:defRPr/>
              </a:pPr>
              <a:t>‹#›</a:t>
            </a:fld>
            <a:endParaRPr lang="en-US"/>
          </a:p>
        </p:txBody>
      </p:sp>
    </p:spTree>
    <p:extLst>
      <p:ext uri="{BB962C8B-B14F-4D97-AF65-F5344CB8AC3E}">
        <p14:creationId xmlns:p14="http://schemas.microsoft.com/office/powerpoint/2010/main" val="5194322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76400" y="274638"/>
            <a:ext cx="6629400" cy="86836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447800"/>
            <a:ext cx="8229600" cy="4949825"/>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551BFE0-04A8-4C14-8AE9-D7FD4B343E53}" type="slidenum">
              <a:rPr lang="en-US"/>
              <a:pPr>
                <a:defRPr/>
              </a:pPr>
              <a:t>‹#›</a:t>
            </a:fld>
            <a:endParaRPr lang="en-US"/>
          </a:p>
        </p:txBody>
      </p:sp>
    </p:spTree>
    <p:extLst>
      <p:ext uri="{BB962C8B-B14F-4D97-AF65-F5344CB8AC3E}">
        <p14:creationId xmlns:p14="http://schemas.microsoft.com/office/powerpoint/2010/main" val="1176012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112713" y="6592888"/>
            <a:ext cx="8929687" cy="1809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101600" y="274638"/>
            <a:ext cx="8204200" cy="868362"/>
          </a:xfrm>
        </p:spPr>
        <p:txBody>
          <a:bodyPr/>
          <a:lstStyle>
            <a:lvl1pPr>
              <a:defRPr b="1">
                <a:latin typeface="Arial Narrow" panose="020B060602020203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9032E280-E19B-470E-A073-23062DF5F0CC}" type="slidenum">
              <a:rPr lang="en-US"/>
              <a:pPr>
                <a:defRPr/>
              </a:pPr>
              <a:t>‹#›</a:t>
            </a:fld>
            <a:endParaRPr lang="en-US"/>
          </a:p>
        </p:txBody>
      </p:sp>
    </p:spTree>
    <p:extLst>
      <p:ext uri="{BB962C8B-B14F-4D97-AF65-F5344CB8AC3E}">
        <p14:creationId xmlns:p14="http://schemas.microsoft.com/office/powerpoint/2010/main" val="27153054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6DCB88D-5BBA-4DA3-88C4-ACA1F8F0206A}" type="slidenum">
              <a:rPr lang="en-US"/>
              <a:pPr>
                <a:defRPr/>
              </a:pPr>
              <a:t>‹#›</a:t>
            </a:fld>
            <a:endParaRPr lang="en-US"/>
          </a:p>
        </p:txBody>
      </p:sp>
    </p:spTree>
    <p:extLst>
      <p:ext uri="{BB962C8B-B14F-4D97-AF65-F5344CB8AC3E}">
        <p14:creationId xmlns:p14="http://schemas.microsoft.com/office/powerpoint/2010/main" val="3281890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7800"/>
            <a:ext cx="4038600" cy="4949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7800"/>
            <a:ext cx="4038600" cy="49498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07810CD-144D-4E5F-B21C-8C69E784A810}" type="slidenum">
              <a:rPr lang="en-US"/>
              <a:pPr>
                <a:defRPr/>
              </a:pPr>
              <a:t>‹#›</a:t>
            </a:fld>
            <a:endParaRPr lang="en-US"/>
          </a:p>
        </p:txBody>
      </p:sp>
    </p:spTree>
    <p:extLst>
      <p:ext uri="{BB962C8B-B14F-4D97-AF65-F5344CB8AC3E}">
        <p14:creationId xmlns:p14="http://schemas.microsoft.com/office/powerpoint/2010/main" val="3290710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73EBAF0-34D5-4300-A733-4A277F26E414}" type="slidenum">
              <a:rPr lang="en-US"/>
              <a:pPr>
                <a:defRPr/>
              </a:pPr>
              <a:t>‹#›</a:t>
            </a:fld>
            <a:endParaRPr lang="en-US"/>
          </a:p>
        </p:txBody>
      </p:sp>
    </p:spTree>
    <p:extLst>
      <p:ext uri="{BB962C8B-B14F-4D97-AF65-F5344CB8AC3E}">
        <p14:creationId xmlns:p14="http://schemas.microsoft.com/office/powerpoint/2010/main" val="525148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2499C47-A224-4B49-9A6F-0A87867B84A9}" type="slidenum">
              <a:rPr lang="en-US"/>
              <a:pPr>
                <a:defRPr/>
              </a:pPr>
              <a:t>‹#›</a:t>
            </a:fld>
            <a:endParaRPr lang="en-US"/>
          </a:p>
        </p:txBody>
      </p:sp>
    </p:spTree>
    <p:extLst>
      <p:ext uri="{BB962C8B-B14F-4D97-AF65-F5344CB8AC3E}">
        <p14:creationId xmlns:p14="http://schemas.microsoft.com/office/powerpoint/2010/main" val="2130758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D1A0381-B99D-45D6-AA8B-4CE145BDD4FC}" type="slidenum">
              <a:rPr lang="en-US"/>
              <a:pPr>
                <a:defRPr/>
              </a:pPr>
              <a:t>‹#›</a:t>
            </a:fld>
            <a:endParaRPr lang="en-US"/>
          </a:p>
        </p:txBody>
      </p:sp>
    </p:spTree>
    <p:extLst>
      <p:ext uri="{BB962C8B-B14F-4D97-AF65-F5344CB8AC3E}">
        <p14:creationId xmlns:p14="http://schemas.microsoft.com/office/powerpoint/2010/main" val="2929397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961D43E-DC15-4492-996C-33DBB492C983}" type="slidenum">
              <a:rPr lang="en-US"/>
              <a:pPr>
                <a:defRPr/>
              </a:pPr>
              <a:t>‹#›</a:t>
            </a:fld>
            <a:endParaRPr lang="en-US"/>
          </a:p>
        </p:txBody>
      </p:sp>
    </p:spTree>
    <p:extLst>
      <p:ext uri="{BB962C8B-B14F-4D97-AF65-F5344CB8AC3E}">
        <p14:creationId xmlns:p14="http://schemas.microsoft.com/office/powerpoint/2010/main" val="1300621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80AA2B9-0D2F-47D9-B0F8-E3E15FFC6415}" type="slidenum">
              <a:rPr lang="en-US"/>
              <a:pPr>
                <a:defRPr/>
              </a:pPr>
              <a:t>‹#›</a:t>
            </a:fld>
            <a:endParaRPr lang="en-US"/>
          </a:p>
        </p:txBody>
      </p:sp>
    </p:spTree>
    <p:extLst>
      <p:ext uri="{BB962C8B-B14F-4D97-AF65-F5344CB8AC3E}">
        <p14:creationId xmlns:p14="http://schemas.microsoft.com/office/powerpoint/2010/main" val="1534880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FFFFFF"/>
            </a:gs>
          </a:gsLst>
          <a:lin ang="5400000" scaled="1"/>
        </a:gradFill>
        <a:effectLst/>
      </p:bgPr>
    </p:bg>
    <p:spTree>
      <p:nvGrpSpPr>
        <p:cNvPr id="1" name=""/>
        <p:cNvGrpSpPr/>
        <p:nvPr/>
      </p:nvGrpSpPr>
      <p:grpSpPr>
        <a:xfrm>
          <a:off x="0" y="0"/>
          <a:ext cx="0" cy="0"/>
          <a:chOff x="0" y="0"/>
          <a:chExt cx="0" cy="0"/>
        </a:xfrm>
      </p:grpSpPr>
      <p:grpSp>
        <p:nvGrpSpPr>
          <p:cNvPr id="1035" name="Group 11"/>
          <p:cNvGrpSpPr>
            <a:grpSpLocks/>
          </p:cNvGrpSpPr>
          <p:nvPr/>
        </p:nvGrpSpPr>
        <p:grpSpPr bwMode="auto">
          <a:xfrm>
            <a:off x="0" y="285750"/>
            <a:ext cx="9156700" cy="911225"/>
            <a:chOff x="-1" y="196"/>
            <a:chExt cx="5768" cy="635"/>
          </a:xfrm>
          <a:solidFill>
            <a:srgbClr val="0CB7CB"/>
          </a:solidFill>
        </p:grpSpPr>
        <p:sp>
          <p:nvSpPr>
            <p:cNvPr id="1036" name="Rectangle 12"/>
            <p:cNvSpPr>
              <a:spLocks noChangeArrowheads="1"/>
            </p:cNvSpPr>
            <p:nvPr/>
          </p:nvSpPr>
          <p:spPr bwMode="gray">
            <a:xfrm>
              <a:off x="1" y="196"/>
              <a:ext cx="5766" cy="635"/>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atin typeface="Arial" pitchFamily="34" charset="0"/>
              </a:endParaRPr>
            </a:p>
          </p:txBody>
        </p:sp>
        <p:sp>
          <p:nvSpPr>
            <p:cNvPr id="1037" name="Freeform 13"/>
            <p:cNvSpPr>
              <a:spLocks/>
            </p:cNvSpPr>
            <p:nvPr/>
          </p:nvSpPr>
          <p:spPr bwMode="gray">
            <a:xfrm flipH="1" flipV="1">
              <a:off x="2265" y="196"/>
              <a:ext cx="3497" cy="226"/>
            </a:xfrm>
            <a:custGeom>
              <a:avLst/>
              <a:gdLst>
                <a:gd name="T0" fmla="*/ 45 w 1497"/>
                <a:gd name="T1" fmla="*/ 590 h 590"/>
                <a:gd name="T2" fmla="*/ 1497 w 1497"/>
                <a:gd name="T3" fmla="*/ 590 h 590"/>
                <a:gd name="T4" fmla="*/ 0 w 1497"/>
                <a:gd name="T5" fmla="*/ 0 h 590"/>
                <a:gd name="T6" fmla="*/ 0 w 1497"/>
                <a:gd name="T7" fmla="*/ 590 h 590"/>
              </a:gdLst>
              <a:ahLst/>
              <a:cxnLst>
                <a:cxn ang="0">
                  <a:pos x="T0" y="T1"/>
                </a:cxn>
                <a:cxn ang="0">
                  <a:pos x="T2" y="T3"/>
                </a:cxn>
                <a:cxn ang="0">
                  <a:pos x="T4" y="T5"/>
                </a:cxn>
                <a:cxn ang="0">
                  <a:pos x="T6" y="T7"/>
                </a:cxn>
              </a:cxnLst>
              <a:rect l="0" t="0" r="r" b="b"/>
              <a:pathLst>
                <a:path w="1497" h="590">
                  <a:moveTo>
                    <a:pt x="45" y="590"/>
                  </a:moveTo>
                  <a:lnTo>
                    <a:pt x="1497" y="590"/>
                  </a:lnTo>
                  <a:lnTo>
                    <a:pt x="0" y="0"/>
                  </a:lnTo>
                  <a:lnTo>
                    <a:pt x="0" y="590"/>
                  </a:lnTo>
                </a:path>
              </a:pathLst>
            </a:cu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latin typeface="Arial" pitchFamily="34" charset="0"/>
              </a:endParaRPr>
            </a:p>
          </p:txBody>
        </p:sp>
        <p:sp>
          <p:nvSpPr>
            <p:cNvPr id="1038" name="Freeform 14"/>
            <p:cNvSpPr>
              <a:spLocks/>
            </p:cNvSpPr>
            <p:nvPr/>
          </p:nvSpPr>
          <p:spPr bwMode="gray">
            <a:xfrm>
              <a:off x="-1" y="513"/>
              <a:ext cx="3702" cy="311"/>
            </a:xfrm>
            <a:custGeom>
              <a:avLst/>
              <a:gdLst>
                <a:gd name="T0" fmla="*/ 45 w 1497"/>
                <a:gd name="T1" fmla="*/ 590 h 590"/>
                <a:gd name="T2" fmla="*/ 1497 w 1497"/>
                <a:gd name="T3" fmla="*/ 590 h 590"/>
                <a:gd name="T4" fmla="*/ 0 w 1497"/>
                <a:gd name="T5" fmla="*/ 0 h 590"/>
                <a:gd name="T6" fmla="*/ 0 w 1497"/>
                <a:gd name="T7" fmla="*/ 590 h 590"/>
              </a:gdLst>
              <a:ahLst/>
              <a:cxnLst>
                <a:cxn ang="0">
                  <a:pos x="T0" y="T1"/>
                </a:cxn>
                <a:cxn ang="0">
                  <a:pos x="T2" y="T3"/>
                </a:cxn>
                <a:cxn ang="0">
                  <a:pos x="T4" y="T5"/>
                </a:cxn>
                <a:cxn ang="0">
                  <a:pos x="T6" y="T7"/>
                </a:cxn>
              </a:cxnLst>
              <a:rect l="0" t="0" r="r" b="b"/>
              <a:pathLst>
                <a:path w="1497" h="590">
                  <a:moveTo>
                    <a:pt x="45" y="590"/>
                  </a:moveTo>
                  <a:lnTo>
                    <a:pt x="1497" y="590"/>
                  </a:lnTo>
                  <a:lnTo>
                    <a:pt x="0" y="0"/>
                  </a:lnTo>
                  <a:lnTo>
                    <a:pt x="0" y="590"/>
                  </a:lnTo>
                </a:path>
              </a:pathLst>
            </a:custGeom>
            <a:grp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defRPr/>
              </a:pPr>
              <a:endParaRPr lang="en-US">
                <a:latin typeface="Arial" pitchFamily="34" charset="0"/>
              </a:endParaRPr>
            </a:p>
          </p:txBody>
        </p:sp>
      </p:grpSp>
      <p:sp>
        <p:nvSpPr>
          <p:cNvPr id="1027" name="Rectangle 15"/>
          <p:cNvSpPr>
            <a:spLocks noChangeArrowheads="1"/>
          </p:cNvSpPr>
          <p:nvPr/>
        </p:nvSpPr>
        <p:spPr bwMode="gray">
          <a:xfrm>
            <a:off x="1588" y="0"/>
            <a:ext cx="9144000" cy="2413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endParaRPr lang="en-US" altLang="en-US" smtClean="0"/>
          </a:p>
        </p:txBody>
      </p:sp>
      <p:sp>
        <p:nvSpPr>
          <p:cNvPr id="1040" name="Rectangle 16"/>
          <p:cNvSpPr>
            <a:spLocks noChangeArrowheads="1"/>
          </p:cNvSpPr>
          <p:nvPr/>
        </p:nvSpPr>
        <p:spPr bwMode="gray">
          <a:xfrm>
            <a:off x="12700" y="1235075"/>
            <a:ext cx="9132888" cy="158750"/>
          </a:xfrm>
          <a:prstGeom prst="rect">
            <a:avLst/>
          </a:prstGeom>
          <a:gradFill rotWithShape="0">
            <a:gsLst>
              <a:gs pos="0">
                <a:schemeClr val="bg2"/>
              </a:gs>
              <a:gs pos="100000">
                <a:schemeClr val="bg2">
                  <a:gamma/>
                  <a:tint val="0"/>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latin typeface="Arial" pitchFamily="34" charset="0"/>
            </a:endParaRPr>
          </a:p>
        </p:txBody>
      </p:sp>
      <p:sp>
        <p:nvSpPr>
          <p:cNvPr id="1029" name="Rectangle 2"/>
          <p:cNvSpPr>
            <a:spLocks noGrp="1" noChangeArrowheads="1"/>
          </p:cNvSpPr>
          <p:nvPr>
            <p:ph type="title"/>
          </p:nvPr>
        </p:nvSpPr>
        <p:spPr bwMode="gray">
          <a:xfrm>
            <a:off x="1676400" y="274638"/>
            <a:ext cx="6629400" cy="868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18900000" algn="ctr" rotWithShape="0">
                    <a:srgbClr val="000000">
                      <a:alpha val="50000"/>
                    </a:srgbClr>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30" name="Rectangle 3"/>
          <p:cNvSpPr>
            <a:spLocks noGrp="1" noChangeArrowheads="1"/>
          </p:cNvSpPr>
          <p:nvPr>
            <p:ph type="body" idx="1"/>
          </p:nvPr>
        </p:nvSpPr>
        <p:spPr bwMode="auto">
          <a:xfrm>
            <a:off x="457200" y="1447800"/>
            <a:ext cx="8229600" cy="494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477000"/>
            <a:ext cx="2133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pitchFamily="34" charset="0"/>
              </a:defRPr>
            </a:lvl1pPr>
          </a:lstStyle>
          <a:p>
            <a:pPr>
              <a:defRPr/>
            </a:pPr>
            <a:endParaRPr lang="en-US"/>
          </a:p>
        </p:txBody>
      </p:sp>
      <p:sp>
        <p:nvSpPr>
          <p:cNvPr id="2" name="Rectangle 5"/>
          <p:cNvSpPr>
            <a:spLocks noGrp="1" noChangeArrowheads="1"/>
          </p:cNvSpPr>
          <p:nvPr>
            <p:ph type="ftr" sz="quarter" idx="3"/>
          </p:nvPr>
        </p:nvSpPr>
        <p:spPr bwMode="auto">
          <a:xfrm>
            <a:off x="3124200" y="6477000"/>
            <a:ext cx="2895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pitchFamily="34" charset="0"/>
              </a:defRPr>
            </a:lvl1pPr>
          </a:lstStyle>
          <a:p>
            <a:pPr>
              <a:defRPr/>
            </a:pPr>
            <a:endParaRPr lang="en-US"/>
          </a:p>
        </p:txBody>
      </p:sp>
      <p:sp>
        <p:nvSpPr>
          <p:cNvPr id="3" name="Rectangle 6"/>
          <p:cNvSpPr>
            <a:spLocks noGrp="1" noChangeArrowheads="1"/>
          </p:cNvSpPr>
          <p:nvPr>
            <p:ph type="sldNum" sz="quarter" idx="4"/>
          </p:nvPr>
        </p:nvSpPr>
        <p:spPr bwMode="auto">
          <a:xfrm>
            <a:off x="6553200" y="6477000"/>
            <a:ext cx="2133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atin typeface="Arial" pitchFamily="34" charset="0"/>
              </a:defRPr>
            </a:lvl1pPr>
          </a:lstStyle>
          <a:p>
            <a:pPr>
              <a:defRPr/>
            </a:pPr>
            <a:fld id="{5B18F8F1-15F0-41BF-BCE9-E4736659C66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64" r:id="rId1"/>
    <p:sldLayoutId id="2147483765"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Lst>
  <p:txStyles>
    <p:titleStyle>
      <a:lvl1pPr algn="l" rtl="0" eaLnBrk="0" fontAlgn="base" hangingPunct="0">
        <a:spcBef>
          <a:spcPct val="0"/>
        </a:spcBef>
        <a:spcAft>
          <a:spcPct val="0"/>
        </a:spcAft>
        <a:defRPr sz="4000">
          <a:solidFill>
            <a:schemeClr val="bg1"/>
          </a:solidFill>
          <a:latin typeface="Clarendon BT" pitchFamily="18" charset="0"/>
          <a:ea typeface="+mj-ea"/>
          <a:cs typeface="+mj-cs"/>
        </a:defRPr>
      </a:lvl1pPr>
      <a:lvl2pPr algn="l" rtl="0" eaLnBrk="0" fontAlgn="base" hangingPunct="0">
        <a:spcBef>
          <a:spcPct val="0"/>
        </a:spcBef>
        <a:spcAft>
          <a:spcPct val="0"/>
        </a:spcAft>
        <a:defRPr sz="4000">
          <a:solidFill>
            <a:schemeClr val="bg1"/>
          </a:solidFill>
          <a:latin typeface="Clarendon BT" pitchFamily="18" charset="0"/>
        </a:defRPr>
      </a:lvl2pPr>
      <a:lvl3pPr algn="l" rtl="0" eaLnBrk="0" fontAlgn="base" hangingPunct="0">
        <a:spcBef>
          <a:spcPct val="0"/>
        </a:spcBef>
        <a:spcAft>
          <a:spcPct val="0"/>
        </a:spcAft>
        <a:defRPr sz="4000">
          <a:solidFill>
            <a:schemeClr val="bg1"/>
          </a:solidFill>
          <a:latin typeface="Clarendon BT" pitchFamily="18" charset="0"/>
        </a:defRPr>
      </a:lvl3pPr>
      <a:lvl4pPr algn="l" rtl="0" eaLnBrk="0" fontAlgn="base" hangingPunct="0">
        <a:spcBef>
          <a:spcPct val="0"/>
        </a:spcBef>
        <a:spcAft>
          <a:spcPct val="0"/>
        </a:spcAft>
        <a:defRPr sz="4000">
          <a:solidFill>
            <a:schemeClr val="bg1"/>
          </a:solidFill>
          <a:latin typeface="Clarendon BT" pitchFamily="18" charset="0"/>
        </a:defRPr>
      </a:lvl4pPr>
      <a:lvl5pPr algn="l" rtl="0" eaLnBrk="0" fontAlgn="base" hangingPunct="0">
        <a:spcBef>
          <a:spcPct val="0"/>
        </a:spcBef>
        <a:spcAft>
          <a:spcPct val="0"/>
        </a:spcAft>
        <a:defRPr sz="4000">
          <a:solidFill>
            <a:schemeClr val="bg1"/>
          </a:solidFill>
          <a:latin typeface="Clarendon BT" pitchFamily="18" charset="0"/>
        </a:defRPr>
      </a:lvl5pPr>
      <a:lvl6pPr marL="457200" algn="l" rtl="0" fontAlgn="base">
        <a:spcBef>
          <a:spcPct val="0"/>
        </a:spcBef>
        <a:spcAft>
          <a:spcPct val="0"/>
        </a:spcAft>
        <a:defRPr sz="4000">
          <a:solidFill>
            <a:schemeClr val="bg1"/>
          </a:solidFill>
          <a:latin typeface="Arial" pitchFamily="34" charset="0"/>
        </a:defRPr>
      </a:lvl6pPr>
      <a:lvl7pPr marL="914400" algn="l" rtl="0" fontAlgn="base">
        <a:spcBef>
          <a:spcPct val="0"/>
        </a:spcBef>
        <a:spcAft>
          <a:spcPct val="0"/>
        </a:spcAft>
        <a:defRPr sz="4000">
          <a:solidFill>
            <a:schemeClr val="bg1"/>
          </a:solidFill>
          <a:latin typeface="Arial" pitchFamily="34" charset="0"/>
        </a:defRPr>
      </a:lvl7pPr>
      <a:lvl8pPr marL="1371600" algn="l" rtl="0" fontAlgn="base">
        <a:spcBef>
          <a:spcPct val="0"/>
        </a:spcBef>
        <a:spcAft>
          <a:spcPct val="0"/>
        </a:spcAft>
        <a:defRPr sz="4000">
          <a:solidFill>
            <a:schemeClr val="bg1"/>
          </a:solidFill>
          <a:latin typeface="Arial" pitchFamily="34" charset="0"/>
        </a:defRPr>
      </a:lvl8pPr>
      <a:lvl9pPr marL="1828800" algn="l" rtl="0" fontAlgn="base">
        <a:spcBef>
          <a:spcPct val="0"/>
        </a:spcBef>
        <a:spcAft>
          <a:spcPct val="0"/>
        </a:spcAft>
        <a:defRPr sz="4000">
          <a:solidFill>
            <a:schemeClr val="bg1"/>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HelveticaNeueLT Com 55 Roman"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HelveticaNeueLT Com 55 Roman" pitchFamily="34" charset="0"/>
        </a:defRPr>
      </a:lvl2pPr>
      <a:lvl3pPr marL="1143000" indent="-228600" algn="l" rtl="0" eaLnBrk="0" fontAlgn="base" hangingPunct="0">
        <a:spcBef>
          <a:spcPct val="20000"/>
        </a:spcBef>
        <a:spcAft>
          <a:spcPct val="0"/>
        </a:spcAft>
        <a:buChar char="•"/>
        <a:defRPr sz="2400">
          <a:solidFill>
            <a:schemeClr val="tx1"/>
          </a:solidFill>
          <a:latin typeface="HelveticaNeueLT Com 55 Roman" pitchFamily="34" charset="0"/>
        </a:defRPr>
      </a:lvl3pPr>
      <a:lvl4pPr marL="1600200" indent="-228600" algn="l" rtl="0" eaLnBrk="0" fontAlgn="base" hangingPunct="0">
        <a:spcBef>
          <a:spcPct val="20000"/>
        </a:spcBef>
        <a:spcAft>
          <a:spcPct val="0"/>
        </a:spcAft>
        <a:buChar char="–"/>
        <a:defRPr sz="2000">
          <a:solidFill>
            <a:schemeClr val="tx1"/>
          </a:solidFill>
          <a:latin typeface="HelveticaNeueLT Com 55 Roman" pitchFamily="34" charset="0"/>
        </a:defRPr>
      </a:lvl4pPr>
      <a:lvl5pPr marL="2057400" indent="-228600" algn="l" rtl="0" eaLnBrk="0" fontAlgn="base" hangingPunct="0">
        <a:spcBef>
          <a:spcPct val="20000"/>
        </a:spcBef>
        <a:spcAft>
          <a:spcPct val="0"/>
        </a:spcAft>
        <a:buChar char="»"/>
        <a:defRPr sz="2000">
          <a:solidFill>
            <a:schemeClr val="tx1"/>
          </a:solidFill>
          <a:latin typeface="HelveticaNeueLT Com 55 Roman"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image" Target="../media/image23.jpe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66813" y="1592263"/>
            <a:ext cx="6953250" cy="1350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p:cNvGrpSpPr/>
          <p:nvPr/>
        </p:nvGrpSpPr>
        <p:grpSpPr>
          <a:xfrm>
            <a:off x="1592263" y="3710602"/>
            <a:ext cx="957074" cy="957074"/>
            <a:chOff x="1592263" y="3710602"/>
            <a:chExt cx="957074" cy="957074"/>
          </a:xfrm>
        </p:grpSpPr>
        <p:sp>
          <p:nvSpPr>
            <p:cNvPr id="3" name="Oval 2"/>
            <p:cNvSpPr/>
            <p:nvPr/>
          </p:nvSpPr>
          <p:spPr bwMode="auto">
            <a:xfrm>
              <a:off x="1608429" y="3721235"/>
              <a:ext cx="930275" cy="9334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92263" y="3710602"/>
              <a:ext cx="957074" cy="957074"/>
            </a:xfrm>
            <a:prstGeom prst="rect">
              <a:avLst/>
            </a:prstGeom>
          </p:spPr>
        </p:pic>
      </p:gr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19226" y="3631545"/>
            <a:ext cx="6700837" cy="280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much water?</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03544299"/>
              </p:ext>
            </p:extLst>
          </p:nvPr>
        </p:nvGraphicFramePr>
        <p:xfrm>
          <a:off x="457200" y="1447800"/>
          <a:ext cx="7931888" cy="4672531"/>
        </p:xfrm>
        <a:graphic>
          <a:graphicData uri="http://schemas.openxmlformats.org/drawingml/2006/table">
            <a:tbl>
              <a:tblPr firstRow="1" bandRow="1">
                <a:tableStyleId>{F5AB1C69-6EDB-4FF4-983F-18BD219EF322}</a:tableStyleId>
              </a:tblPr>
              <a:tblGrid>
                <a:gridCol w="991486"/>
                <a:gridCol w="991486"/>
                <a:gridCol w="991486"/>
                <a:gridCol w="991486"/>
                <a:gridCol w="991486"/>
                <a:gridCol w="991486"/>
                <a:gridCol w="991486"/>
                <a:gridCol w="991486"/>
              </a:tblGrid>
              <a:tr h="319567">
                <a:tc>
                  <a:txBody>
                    <a:bodyPr/>
                    <a:lstStyle/>
                    <a:p>
                      <a:pPr algn="ctr"/>
                      <a:r>
                        <a:rPr lang="en-US" sz="1400" dirty="0" smtClean="0">
                          <a:latin typeface="Calibri" panose="020F0502020204030204" pitchFamily="34" charset="0"/>
                        </a:rPr>
                        <a:t>People</a:t>
                      </a:r>
                      <a:endParaRPr lang="en-US" sz="1400" dirty="0">
                        <a:latin typeface="Calibri" panose="020F0502020204030204" pitchFamily="34" charset="0"/>
                      </a:endParaRPr>
                    </a:p>
                  </a:txBody>
                  <a:tcPr/>
                </a:tc>
                <a:tc>
                  <a:txBody>
                    <a:bodyPr/>
                    <a:lstStyle/>
                    <a:p>
                      <a:pPr algn="ctr"/>
                      <a:r>
                        <a:rPr lang="en-US" sz="1400" dirty="0" smtClean="0">
                          <a:latin typeface="Calibri" panose="020F0502020204030204" pitchFamily="34" charset="0"/>
                        </a:rPr>
                        <a:t>1 day</a:t>
                      </a:r>
                      <a:endParaRPr lang="en-US" sz="1400" dirty="0">
                        <a:latin typeface="Calibri" panose="020F0502020204030204" pitchFamily="34" charset="0"/>
                      </a:endParaRPr>
                    </a:p>
                  </a:txBody>
                  <a:tcPr/>
                </a:tc>
                <a:tc>
                  <a:txBody>
                    <a:bodyPr/>
                    <a:lstStyle/>
                    <a:p>
                      <a:pPr algn="ctr"/>
                      <a:r>
                        <a:rPr lang="en-US" sz="1400" dirty="0" smtClean="0">
                          <a:latin typeface="Calibri" panose="020F0502020204030204" pitchFamily="34" charset="0"/>
                        </a:rPr>
                        <a:t>2 days</a:t>
                      </a:r>
                      <a:endParaRPr lang="en-US" sz="1400" dirty="0">
                        <a:latin typeface="Calibri" panose="020F0502020204030204" pitchFamily="34" charset="0"/>
                      </a:endParaRPr>
                    </a:p>
                  </a:txBody>
                  <a:tcPr/>
                </a:tc>
                <a:tc>
                  <a:txBody>
                    <a:bodyPr/>
                    <a:lstStyle/>
                    <a:p>
                      <a:pPr algn="ctr"/>
                      <a:r>
                        <a:rPr lang="en-US" sz="1400" dirty="0" smtClean="0">
                          <a:latin typeface="Calibri" panose="020F0502020204030204" pitchFamily="34" charset="0"/>
                        </a:rPr>
                        <a:t>3</a:t>
                      </a:r>
                      <a:r>
                        <a:rPr lang="en-US" sz="1400" baseline="0" dirty="0" smtClean="0">
                          <a:latin typeface="Calibri" panose="020F0502020204030204" pitchFamily="34" charset="0"/>
                        </a:rPr>
                        <a:t> days</a:t>
                      </a:r>
                      <a:endParaRPr lang="en-US" sz="1400" dirty="0">
                        <a:latin typeface="Calibri" panose="020F0502020204030204" pitchFamily="34" charset="0"/>
                      </a:endParaRPr>
                    </a:p>
                  </a:txBody>
                  <a:tcPr/>
                </a:tc>
                <a:tc>
                  <a:txBody>
                    <a:bodyPr/>
                    <a:lstStyle/>
                    <a:p>
                      <a:pPr algn="ctr"/>
                      <a:r>
                        <a:rPr lang="en-US" sz="1400" dirty="0" smtClean="0">
                          <a:latin typeface="Calibri" panose="020F0502020204030204" pitchFamily="34" charset="0"/>
                        </a:rPr>
                        <a:t>4</a:t>
                      </a:r>
                      <a:r>
                        <a:rPr lang="en-US" sz="1400" baseline="0" dirty="0" smtClean="0">
                          <a:latin typeface="Calibri" panose="020F0502020204030204" pitchFamily="34" charset="0"/>
                        </a:rPr>
                        <a:t> days</a:t>
                      </a:r>
                      <a:endParaRPr lang="en-US" sz="1400" dirty="0">
                        <a:latin typeface="Calibri" panose="020F0502020204030204" pitchFamily="34" charset="0"/>
                      </a:endParaRPr>
                    </a:p>
                  </a:txBody>
                  <a:tcPr/>
                </a:tc>
                <a:tc>
                  <a:txBody>
                    <a:bodyPr/>
                    <a:lstStyle/>
                    <a:p>
                      <a:pPr algn="ctr"/>
                      <a:r>
                        <a:rPr lang="en-US" sz="1400" dirty="0" smtClean="0">
                          <a:latin typeface="Calibri" panose="020F0502020204030204" pitchFamily="34" charset="0"/>
                        </a:rPr>
                        <a:t>5 days</a:t>
                      </a:r>
                      <a:endParaRPr lang="en-US" sz="1400" dirty="0">
                        <a:latin typeface="Calibri" panose="020F0502020204030204" pitchFamily="34" charset="0"/>
                      </a:endParaRPr>
                    </a:p>
                  </a:txBody>
                  <a:tcPr/>
                </a:tc>
                <a:tc>
                  <a:txBody>
                    <a:bodyPr/>
                    <a:lstStyle/>
                    <a:p>
                      <a:pPr algn="ctr"/>
                      <a:r>
                        <a:rPr lang="en-US" sz="1400" dirty="0" smtClean="0">
                          <a:latin typeface="Calibri" panose="020F0502020204030204" pitchFamily="34" charset="0"/>
                        </a:rPr>
                        <a:t>6 days</a:t>
                      </a:r>
                      <a:endParaRPr lang="en-US" sz="1400" dirty="0">
                        <a:latin typeface="Calibri" panose="020F0502020204030204" pitchFamily="34" charset="0"/>
                      </a:endParaRPr>
                    </a:p>
                  </a:txBody>
                  <a:tcPr/>
                </a:tc>
                <a:tc>
                  <a:txBody>
                    <a:bodyPr/>
                    <a:lstStyle/>
                    <a:p>
                      <a:pPr algn="ctr"/>
                      <a:r>
                        <a:rPr lang="en-US" sz="1400" dirty="0" smtClean="0">
                          <a:latin typeface="Calibri" panose="020F0502020204030204" pitchFamily="34" charset="0"/>
                        </a:rPr>
                        <a:t>7 days</a:t>
                      </a:r>
                      <a:endParaRPr lang="en-US" sz="1400" dirty="0">
                        <a:latin typeface="Calibri" panose="020F0502020204030204" pitchFamily="34" charset="0"/>
                      </a:endParaRPr>
                    </a:p>
                  </a:txBody>
                  <a:tcPr/>
                </a:tc>
              </a:tr>
              <a:tr h="319567">
                <a:tc>
                  <a:txBody>
                    <a:bodyPr/>
                    <a:lstStyle/>
                    <a:p>
                      <a:pPr marL="0" marR="0" algn="ctr">
                        <a:spcBef>
                          <a:spcPts val="0"/>
                        </a:spcBef>
                        <a:spcAft>
                          <a:spcPts val="0"/>
                        </a:spcAft>
                      </a:pPr>
                      <a:r>
                        <a:rPr lang="en-US" sz="1800" dirty="0">
                          <a:effectLst/>
                          <a:latin typeface="Calibri" panose="020F0502020204030204" pitchFamily="34" charset="0"/>
                        </a:rPr>
                        <a:t>1</a:t>
                      </a:r>
                      <a:endParaRPr lang="en-US" sz="1200" dirty="0">
                        <a:effectLst/>
                        <a:latin typeface="Calibri" panose="020F0502020204030204" pitchFamily="34" charset="0"/>
                        <a:ea typeface="Calibri"/>
                      </a:endParaRPr>
                    </a:p>
                  </a:txBody>
                  <a:tcPr marL="68580" marR="68580" marT="0" marB="0" anchor="ctr"/>
                </a:tc>
                <a:tc>
                  <a:txBody>
                    <a:bodyPr/>
                    <a:lstStyle/>
                    <a:p>
                      <a:pPr marL="0" marR="0" algn="ctr">
                        <a:spcBef>
                          <a:spcPts val="0"/>
                        </a:spcBef>
                        <a:spcAft>
                          <a:spcPts val="0"/>
                        </a:spcAft>
                      </a:pPr>
                      <a:r>
                        <a:rPr lang="en-US" sz="1800" dirty="0">
                          <a:effectLst/>
                          <a:latin typeface="Calibri" panose="020F0502020204030204" pitchFamily="34" charset="0"/>
                        </a:rPr>
                        <a:t>1</a:t>
                      </a:r>
                      <a:endParaRPr lang="en-US" sz="1200" dirty="0">
                        <a:effectLst/>
                        <a:latin typeface="Calibri" panose="020F0502020204030204" pitchFamily="34" charset="0"/>
                        <a:ea typeface="Calibri"/>
                      </a:endParaRPr>
                    </a:p>
                  </a:txBody>
                  <a:tcPr marL="68580" marR="68580" marT="0" marB="0" anchor="ctr"/>
                </a:tc>
                <a:tc>
                  <a:txBody>
                    <a:bodyPr/>
                    <a:lstStyle/>
                    <a:p>
                      <a:pPr marL="0" marR="0" algn="ctr">
                        <a:spcBef>
                          <a:spcPts val="0"/>
                        </a:spcBef>
                        <a:spcAft>
                          <a:spcPts val="0"/>
                        </a:spcAft>
                      </a:pPr>
                      <a:r>
                        <a:rPr lang="en-US" sz="1800">
                          <a:effectLst/>
                          <a:latin typeface="Calibri" panose="020F0502020204030204" pitchFamily="34" charset="0"/>
                        </a:rPr>
                        <a:t>2</a:t>
                      </a:r>
                      <a:endParaRPr lang="en-US" sz="1200">
                        <a:effectLst/>
                        <a:latin typeface="Calibri" panose="020F0502020204030204" pitchFamily="34" charset="0"/>
                        <a:ea typeface="Calibri"/>
                      </a:endParaRPr>
                    </a:p>
                  </a:txBody>
                  <a:tcPr marL="68580" marR="68580" marT="0" marB="0" anchor="ctr"/>
                </a:tc>
                <a:tc>
                  <a:txBody>
                    <a:bodyPr/>
                    <a:lstStyle/>
                    <a:p>
                      <a:pPr marL="0" marR="0" algn="ctr">
                        <a:spcBef>
                          <a:spcPts val="0"/>
                        </a:spcBef>
                        <a:spcAft>
                          <a:spcPts val="0"/>
                        </a:spcAft>
                      </a:pPr>
                      <a:r>
                        <a:rPr lang="en-US" sz="1800">
                          <a:effectLst/>
                          <a:latin typeface="Calibri" panose="020F0502020204030204" pitchFamily="34" charset="0"/>
                        </a:rPr>
                        <a:t>3</a:t>
                      </a:r>
                      <a:endParaRPr lang="en-US" sz="1200">
                        <a:effectLst/>
                        <a:latin typeface="Calibri" panose="020F0502020204030204" pitchFamily="34" charset="0"/>
                        <a:ea typeface="Calibri"/>
                      </a:endParaRPr>
                    </a:p>
                  </a:txBody>
                  <a:tcPr marL="68580" marR="68580" marT="0" marB="0" anchor="ctr"/>
                </a:tc>
                <a:tc>
                  <a:txBody>
                    <a:bodyPr/>
                    <a:lstStyle/>
                    <a:p>
                      <a:pPr marL="0" marR="0" algn="ctr">
                        <a:spcBef>
                          <a:spcPts val="0"/>
                        </a:spcBef>
                        <a:spcAft>
                          <a:spcPts val="0"/>
                        </a:spcAft>
                      </a:pPr>
                      <a:r>
                        <a:rPr lang="en-US" sz="1800">
                          <a:effectLst/>
                          <a:latin typeface="Calibri" panose="020F0502020204030204" pitchFamily="34" charset="0"/>
                        </a:rPr>
                        <a:t>4</a:t>
                      </a:r>
                      <a:endParaRPr lang="en-US" sz="1200">
                        <a:effectLst/>
                        <a:latin typeface="Calibri" panose="020F0502020204030204" pitchFamily="34" charset="0"/>
                        <a:ea typeface="Calibri"/>
                      </a:endParaRPr>
                    </a:p>
                  </a:txBody>
                  <a:tcPr marL="68580" marR="68580" marT="0" marB="0" anchor="ctr"/>
                </a:tc>
                <a:tc>
                  <a:txBody>
                    <a:bodyPr/>
                    <a:lstStyle/>
                    <a:p>
                      <a:pPr marL="0" marR="0" algn="ctr">
                        <a:spcBef>
                          <a:spcPts val="0"/>
                        </a:spcBef>
                        <a:spcAft>
                          <a:spcPts val="0"/>
                        </a:spcAft>
                      </a:pPr>
                      <a:r>
                        <a:rPr lang="en-US" sz="1800">
                          <a:effectLst/>
                          <a:latin typeface="Calibri" panose="020F0502020204030204" pitchFamily="34" charset="0"/>
                        </a:rPr>
                        <a:t>5</a:t>
                      </a:r>
                      <a:endParaRPr lang="en-US" sz="1200">
                        <a:effectLst/>
                        <a:latin typeface="Calibri" panose="020F0502020204030204" pitchFamily="34" charset="0"/>
                        <a:ea typeface="Calibri"/>
                      </a:endParaRPr>
                    </a:p>
                  </a:txBody>
                  <a:tcPr marL="68580" marR="68580" marT="0" marB="0" anchor="ctr"/>
                </a:tc>
                <a:tc>
                  <a:txBody>
                    <a:bodyPr/>
                    <a:lstStyle/>
                    <a:p>
                      <a:pPr marL="0" marR="0" algn="ctr">
                        <a:spcBef>
                          <a:spcPts val="0"/>
                        </a:spcBef>
                        <a:spcAft>
                          <a:spcPts val="0"/>
                        </a:spcAft>
                      </a:pPr>
                      <a:r>
                        <a:rPr lang="en-US" sz="1800">
                          <a:effectLst/>
                          <a:latin typeface="Calibri" panose="020F0502020204030204" pitchFamily="34" charset="0"/>
                        </a:rPr>
                        <a:t>6</a:t>
                      </a:r>
                      <a:endParaRPr lang="en-US" sz="1200">
                        <a:effectLst/>
                        <a:latin typeface="Calibri" panose="020F0502020204030204" pitchFamily="34" charset="0"/>
                        <a:ea typeface="Calibri"/>
                      </a:endParaRPr>
                    </a:p>
                  </a:txBody>
                  <a:tcPr marL="68580" marR="68580" marT="0" marB="0" anchor="ctr"/>
                </a:tc>
                <a:tc>
                  <a:txBody>
                    <a:bodyPr/>
                    <a:lstStyle/>
                    <a:p>
                      <a:pPr marL="0" marR="0" algn="ctr">
                        <a:spcBef>
                          <a:spcPts val="0"/>
                        </a:spcBef>
                        <a:spcAft>
                          <a:spcPts val="0"/>
                        </a:spcAft>
                      </a:pPr>
                      <a:r>
                        <a:rPr lang="en-US" sz="1800">
                          <a:effectLst/>
                          <a:latin typeface="Calibri" panose="020F0502020204030204" pitchFamily="34" charset="0"/>
                        </a:rPr>
                        <a:t>7</a:t>
                      </a:r>
                      <a:endParaRPr lang="en-US" sz="1200">
                        <a:effectLst/>
                        <a:latin typeface="Calibri" panose="020F0502020204030204" pitchFamily="34" charset="0"/>
                        <a:ea typeface="Calibri"/>
                      </a:endParaRPr>
                    </a:p>
                  </a:txBody>
                  <a:tcPr marL="68580" marR="68580" marT="0" marB="0" anchor="ctr"/>
                </a:tc>
              </a:tr>
              <a:tr h="319567">
                <a:tc>
                  <a:txBody>
                    <a:bodyPr/>
                    <a:lstStyle/>
                    <a:p>
                      <a:pPr marL="0" marR="0" algn="ctr">
                        <a:spcBef>
                          <a:spcPts val="0"/>
                        </a:spcBef>
                        <a:spcAft>
                          <a:spcPts val="0"/>
                        </a:spcAft>
                      </a:pPr>
                      <a:r>
                        <a:rPr lang="en-US" sz="1800">
                          <a:effectLst/>
                          <a:latin typeface="Calibri" panose="020F0502020204030204" pitchFamily="34" charset="0"/>
                        </a:rPr>
                        <a:t>2</a:t>
                      </a:r>
                      <a:endParaRPr lang="en-US" sz="1200">
                        <a:effectLst/>
                        <a:latin typeface="Calibri" panose="020F0502020204030204" pitchFamily="34" charset="0"/>
                        <a:ea typeface="Calibri"/>
                      </a:endParaRPr>
                    </a:p>
                  </a:txBody>
                  <a:tcPr marL="68580" marR="68580" marT="0" marB="0" anchor="ctr"/>
                </a:tc>
                <a:tc>
                  <a:txBody>
                    <a:bodyPr/>
                    <a:lstStyle/>
                    <a:p>
                      <a:pPr marL="0" marR="0" algn="ctr">
                        <a:spcBef>
                          <a:spcPts val="0"/>
                        </a:spcBef>
                        <a:spcAft>
                          <a:spcPts val="0"/>
                        </a:spcAft>
                      </a:pPr>
                      <a:r>
                        <a:rPr lang="en-US" sz="1800">
                          <a:effectLst/>
                          <a:latin typeface="Calibri" panose="020F0502020204030204" pitchFamily="34" charset="0"/>
                        </a:rPr>
                        <a:t>2</a:t>
                      </a:r>
                      <a:endParaRPr lang="en-US" sz="1200">
                        <a:effectLst/>
                        <a:latin typeface="Calibri" panose="020F0502020204030204" pitchFamily="34" charset="0"/>
                        <a:ea typeface="Calibri"/>
                      </a:endParaRPr>
                    </a:p>
                  </a:txBody>
                  <a:tcPr marL="68580" marR="68580" marT="0" marB="0" anchor="ctr"/>
                </a:tc>
                <a:tc>
                  <a:txBody>
                    <a:bodyPr/>
                    <a:lstStyle/>
                    <a:p>
                      <a:pPr marL="0" marR="0" algn="ctr">
                        <a:spcBef>
                          <a:spcPts val="0"/>
                        </a:spcBef>
                        <a:spcAft>
                          <a:spcPts val="0"/>
                        </a:spcAft>
                      </a:pPr>
                      <a:r>
                        <a:rPr lang="en-US" sz="1800">
                          <a:effectLst/>
                          <a:latin typeface="Calibri" panose="020F0502020204030204" pitchFamily="34" charset="0"/>
                        </a:rPr>
                        <a:t>4</a:t>
                      </a:r>
                      <a:endParaRPr lang="en-US" sz="1200">
                        <a:effectLst/>
                        <a:latin typeface="Calibri" panose="020F0502020204030204" pitchFamily="34" charset="0"/>
                        <a:ea typeface="Calibri"/>
                      </a:endParaRPr>
                    </a:p>
                  </a:txBody>
                  <a:tcPr marL="68580" marR="68580" marT="0" marB="0" anchor="ctr"/>
                </a:tc>
                <a:tc>
                  <a:txBody>
                    <a:bodyPr/>
                    <a:lstStyle/>
                    <a:p>
                      <a:pPr marL="0" marR="0" algn="ctr">
                        <a:spcBef>
                          <a:spcPts val="0"/>
                        </a:spcBef>
                        <a:spcAft>
                          <a:spcPts val="0"/>
                        </a:spcAft>
                      </a:pPr>
                      <a:r>
                        <a:rPr lang="en-US" sz="1800" dirty="0">
                          <a:effectLst/>
                          <a:latin typeface="Calibri" panose="020F0502020204030204" pitchFamily="34" charset="0"/>
                        </a:rPr>
                        <a:t>6</a:t>
                      </a:r>
                      <a:endParaRPr lang="en-US" sz="1200" dirty="0">
                        <a:effectLst/>
                        <a:latin typeface="Calibri" panose="020F0502020204030204" pitchFamily="34" charset="0"/>
                        <a:ea typeface="Calibri"/>
                      </a:endParaRPr>
                    </a:p>
                  </a:txBody>
                  <a:tcPr marL="68580" marR="68580" marT="0" marB="0" anchor="ctr"/>
                </a:tc>
                <a:tc>
                  <a:txBody>
                    <a:bodyPr/>
                    <a:lstStyle/>
                    <a:p>
                      <a:pPr marL="0" marR="0" algn="ctr">
                        <a:spcBef>
                          <a:spcPts val="0"/>
                        </a:spcBef>
                        <a:spcAft>
                          <a:spcPts val="0"/>
                        </a:spcAft>
                      </a:pPr>
                      <a:r>
                        <a:rPr lang="en-US" sz="1800">
                          <a:effectLst/>
                          <a:latin typeface="Calibri" panose="020F0502020204030204" pitchFamily="34" charset="0"/>
                        </a:rPr>
                        <a:t>8</a:t>
                      </a:r>
                      <a:endParaRPr lang="en-US" sz="1200">
                        <a:effectLst/>
                        <a:latin typeface="Calibri" panose="020F0502020204030204" pitchFamily="34" charset="0"/>
                        <a:ea typeface="Calibri"/>
                      </a:endParaRPr>
                    </a:p>
                  </a:txBody>
                  <a:tcPr marL="68580" marR="68580" marT="0" marB="0" anchor="ctr"/>
                </a:tc>
                <a:tc>
                  <a:txBody>
                    <a:bodyPr/>
                    <a:lstStyle/>
                    <a:p>
                      <a:pPr marL="0" marR="0" algn="ctr">
                        <a:spcBef>
                          <a:spcPts val="0"/>
                        </a:spcBef>
                        <a:spcAft>
                          <a:spcPts val="0"/>
                        </a:spcAft>
                      </a:pPr>
                      <a:r>
                        <a:rPr lang="en-US" sz="1800">
                          <a:effectLst/>
                          <a:latin typeface="Calibri" panose="020F0502020204030204" pitchFamily="34" charset="0"/>
                        </a:rPr>
                        <a:t>10</a:t>
                      </a:r>
                      <a:endParaRPr lang="en-US" sz="1200">
                        <a:effectLst/>
                        <a:latin typeface="Calibri" panose="020F0502020204030204" pitchFamily="34" charset="0"/>
                        <a:ea typeface="Calibri"/>
                      </a:endParaRPr>
                    </a:p>
                  </a:txBody>
                  <a:tcPr marL="68580" marR="68580" marT="0" marB="0" anchor="ctr"/>
                </a:tc>
                <a:tc>
                  <a:txBody>
                    <a:bodyPr/>
                    <a:lstStyle/>
                    <a:p>
                      <a:pPr marL="0" marR="0" algn="ctr">
                        <a:spcBef>
                          <a:spcPts val="0"/>
                        </a:spcBef>
                        <a:spcAft>
                          <a:spcPts val="0"/>
                        </a:spcAft>
                      </a:pPr>
                      <a:r>
                        <a:rPr lang="en-US" sz="1800">
                          <a:effectLst/>
                          <a:latin typeface="Calibri" panose="020F0502020204030204" pitchFamily="34" charset="0"/>
                        </a:rPr>
                        <a:t>12</a:t>
                      </a:r>
                      <a:endParaRPr lang="en-US" sz="1200">
                        <a:effectLst/>
                        <a:latin typeface="Calibri" panose="020F0502020204030204" pitchFamily="34" charset="0"/>
                        <a:ea typeface="Calibri"/>
                      </a:endParaRPr>
                    </a:p>
                  </a:txBody>
                  <a:tcPr marL="68580" marR="68580" marT="0" marB="0" anchor="ctr"/>
                </a:tc>
                <a:tc>
                  <a:txBody>
                    <a:bodyPr/>
                    <a:lstStyle/>
                    <a:p>
                      <a:pPr marL="0" marR="0" algn="ctr">
                        <a:spcBef>
                          <a:spcPts val="0"/>
                        </a:spcBef>
                        <a:spcAft>
                          <a:spcPts val="0"/>
                        </a:spcAft>
                      </a:pPr>
                      <a:r>
                        <a:rPr lang="en-US" sz="1800">
                          <a:effectLst/>
                          <a:latin typeface="Calibri" panose="020F0502020204030204" pitchFamily="34" charset="0"/>
                        </a:rPr>
                        <a:t>14</a:t>
                      </a:r>
                      <a:endParaRPr lang="en-US" sz="1200">
                        <a:effectLst/>
                        <a:latin typeface="Calibri" panose="020F0502020204030204" pitchFamily="34" charset="0"/>
                        <a:ea typeface="Calibri"/>
                      </a:endParaRPr>
                    </a:p>
                  </a:txBody>
                  <a:tcPr marL="68580" marR="68580" marT="0" marB="0" anchor="ctr"/>
                </a:tc>
              </a:tr>
              <a:tr h="319567">
                <a:tc>
                  <a:txBody>
                    <a:bodyPr/>
                    <a:lstStyle/>
                    <a:p>
                      <a:pPr marL="0" marR="0" algn="ctr">
                        <a:spcBef>
                          <a:spcPts val="0"/>
                        </a:spcBef>
                        <a:spcAft>
                          <a:spcPts val="0"/>
                        </a:spcAft>
                      </a:pPr>
                      <a:r>
                        <a:rPr lang="en-US" sz="1800">
                          <a:effectLst/>
                          <a:latin typeface="Calibri" panose="020F0502020204030204" pitchFamily="34" charset="0"/>
                        </a:rPr>
                        <a:t>3</a:t>
                      </a:r>
                      <a:endParaRPr lang="en-US" sz="1200">
                        <a:effectLst/>
                        <a:latin typeface="Calibri" panose="020F0502020204030204" pitchFamily="34" charset="0"/>
                        <a:ea typeface="Calibri"/>
                      </a:endParaRPr>
                    </a:p>
                  </a:txBody>
                  <a:tcPr marL="68580" marR="68580" marT="0" marB="0" anchor="ctr"/>
                </a:tc>
                <a:tc>
                  <a:txBody>
                    <a:bodyPr/>
                    <a:lstStyle/>
                    <a:p>
                      <a:pPr marL="0" marR="0" algn="ctr">
                        <a:spcBef>
                          <a:spcPts val="0"/>
                        </a:spcBef>
                        <a:spcAft>
                          <a:spcPts val="0"/>
                        </a:spcAft>
                      </a:pPr>
                      <a:r>
                        <a:rPr lang="en-US" sz="1800" dirty="0">
                          <a:effectLst/>
                          <a:latin typeface="Calibri" panose="020F0502020204030204" pitchFamily="34" charset="0"/>
                        </a:rPr>
                        <a:t>3</a:t>
                      </a:r>
                      <a:endParaRPr lang="en-US" sz="1200" dirty="0">
                        <a:effectLst/>
                        <a:latin typeface="Calibri" panose="020F0502020204030204" pitchFamily="34" charset="0"/>
                        <a:ea typeface="Calibri"/>
                      </a:endParaRPr>
                    </a:p>
                  </a:txBody>
                  <a:tcPr marL="68580" marR="68580" marT="0" marB="0" anchor="ctr"/>
                </a:tc>
                <a:tc>
                  <a:txBody>
                    <a:bodyPr/>
                    <a:lstStyle/>
                    <a:p>
                      <a:pPr marL="0" marR="0" algn="ctr">
                        <a:spcBef>
                          <a:spcPts val="0"/>
                        </a:spcBef>
                        <a:spcAft>
                          <a:spcPts val="0"/>
                        </a:spcAft>
                      </a:pPr>
                      <a:r>
                        <a:rPr lang="en-US" sz="1800" dirty="0">
                          <a:effectLst/>
                          <a:latin typeface="Calibri" panose="020F0502020204030204" pitchFamily="34" charset="0"/>
                        </a:rPr>
                        <a:t>6</a:t>
                      </a:r>
                      <a:endParaRPr lang="en-US" sz="1200" dirty="0">
                        <a:effectLst/>
                        <a:latin typeface="Calibri" panose="020F0502020204030204" pitchFamily="34" charset="0"/>
                        <a:ea typeface="Calibri"/>
                      </a:endParaRPr>
                    </a:p>
                  </a:txBody>
                  <a:tcPr marL="68580" marR="68580" marT="0" marB="0" anchor="ctr"/>
                </a:tc>
                <a:tc>
                  <a:txBody>
                    <a:bodyPr/>
                    <a:lstStyle/>
                    <a:p>
                      <a:pPr marL="0" marR="0" algn="ctr">
                        <a:spcBef>
                          <a:spcPts val="0"/>
                        </a:spcBef>
                        <a:spcAft>
                          <a:spcPts val="0"/>
                        </a:spcAft>
                      </a:pPr>
                      <a:r>
                        <a:rPr lang="en-US" sz="1800" dirty="0">
                          <a:effectLst/>
                          <a:latin typeface="Calibri" panose="020F0502020204030204" pitchFamily="34" charset="0"/>
                        </a:rPr>
                        <a:t>9</a:t>
                      </a:r>
                      <a:endParaRPr lang="en-US" sz="1200" dirty="0">
                        <a:effectLst/>
                        <a:latin typeface="Calibri" panose="020F0502020204030204" pitchFamily="34" charset="0"/>
                        <a:ea typeface="Calibri"/>
                      </a:endParaRPr>
                    </a:p>
                  </a:txBody>
                  <a:tcPr marL="68580" marR="68580" marT="0" marB="0" anchor="ctr"/>
                </a:tc>
                <a:tc>
                  <a:txBody>
                    <a:bodyPr/>
                    <a:lstStyle/>
                    <a:p>
                      <a:pPr marL="0" marR="0" algn="ctr">
                        <a:spcBef>
                          <a:spcPts val="0"/>
                        </a:spcBef>
                        <a:spcAft>
                          <a:spcPts val="0"/>
                        </a:spcAft>
                      </a:pPr>
                      <a:r>
                        <a:rPr lang="en-US" sz="1800">
                          <a:effectLst/>
                          <a:latin typeface="Calibri" panose="020F0502020204030204" pitchFamily="34" charset="0"/>
                        </a:rPr>
                        <a:t>12</a:t>
                      </a:r>
                      <a:endParaRPr lang="en-US" sz="1200">
                        <a:effectLst/>
                        <a:latin typeface="Calibri" panose="020F0502020204030204" pitchFamily="34" charset="0"/>
                        <a:ea typeface="Calibri"/>
                      </a:endParaRPr>
                    </a:p>
                  </a:txBody>
                  <a:tcPr marL="68580" marR="68580" marT="0" marB="0" anchor="ctr"/>
                </a:tc>
                <a:tc>
                  <a:txBody>
                    <a:bodyPr/>
                    <a:lstStyle/>
                    <a:p>
                      <a:pPr marL="0" marR="0" algn="ctr">
                        <a:spcBef>
                          <a:spcPts val="0"/>
                        </a:spcBef>
                        <a:spcAft>
                          <a:spcPts val="0"/>
                        </a:spcAft>
                      </a:pPr>
                      <a:r>
                        <a:rPr lang="en-US" sz="1800">
                          <a:effectLst/>
                          <a:latin typeface="Calibri" panose="020F0502020204030204" pitchFamily="34" charset="0"/>
                        </a:rPr>
                        <a:t>15</a:t>
                      </a:r>
                      <a:endParaRPr lang="en-US" sz="1200">
                        <a:effectLst/>
                        <a:latin typeface="Calibri" panose="020F0502020204030204" pitchFamily="34" charset="0"/>
                        <a:ea typeface="Calibri"/>
                      </a:endParaRPr>
                    </a:p>
                  </a:txBody>
                  <a:tcPr marL="68580" marR="68580" marT="0" marB="0" anchor="ctr"/>
                </a:tc>
                <a:tc>
                  <a:txBody>
                    <a:bodyPr/>
                    <a:lstStyle/>
                    <a:p>
                      <a:pPr marL="0" marR="0" algn="ctr">
                        <a:spcBef>
                          <a:spcPts val="0"/>
                        </a:spcBef>
                        <a:spcAft>
                          <a:spcPts val="0"/>
                        </a:spcAft>
                      </a:pPr>
                      <a:r>
                        <a:rPr lang="en-US" sz="1800">
                          <a:effectLst/>
                          <a:latin typeface="Calibri" panose="020F0502020204030204" pitchFamily="34" charset="0"/>
                        </a:rPr>
                        <a:t>18</a:t>
                      </a:r>
                      <a:endParaRPr lang="en-US" sz="1200">
                        <a:effectLst/>
                        <a:latin typeface="Calibri" panose="020F0502020204030204" pitchFamily="34" charset="0"/>
                        <a:ea typeface="Calibri"/>
                      </a:endParaRPr>
                    </a:p>
                  </a:txBody>
                  <a:tcPr marL="68580" marR="68580" marT="0" marB="0" anchor="ctr"/>
                </a:tc>
                <a:tc>
                  <a:txBody>
                    <a:bodyPr/>
                    <a:lstStyle/>
                    <a:p>
                      <a:pPr marL="0" marR="0" algn="ctr">
                        <a:spcBef>
                          <a:spcPts val="0"/>
                        </a:spcBef>
                        <a:spcAft>
                          <a:spcPts val="0"/>
                        </a:spcAft>
                      </a:pPr>
                      <a:r>
                        <a:rPr lang="en-US" sz="1800">
                          <a:effectLst/>
                          <a:latin typeface="Calibri" panose="020F0502020204030204" pitchFamily="34" charset="0"/>
                        </a:rPr>
                        <a:t>21</a:t>
                      </a:r>
                      <a:endParaRPr lang="en-US" sz="1200">
                        <a:effectLst/>
                        <a:latin typeface="Calibri" panose="020F0502020204030204" pitchFamily="34" charset="0"/>
                        <a:ea typeface="Calibri"/>
                      </a:endParaRPr>
                    </a:p>
                  </a:txBody>
                  <a:tcPr marL="68580" marR="68580" marT="0" marB="0" anchor="ctr"/>
                </a:tc>
              </a:tr>
              <a:tr h="319567">
                <a:tc>
                  <a:txBody>
                    <a:bodyPr/>
                    <a:lstStyle/>
                    <a:p>
                      <a:pPr marL="0" marR="0" algn="ctr">
                        <a:spcBef>
                          <a:spcPts val="0"/>
                        </a:spcBef>
                        <a:spcAft>
                          <a:spcPts val="0"/>
                        </a:spcAft>
                      </a:pPr>
                      <a:r>
                        <a:rPr lang="en-US" sz="1800">
                          <a:effectLst/>
                          <a:latin typeface="Calibri" panose="020F0502020204030204" pitchFamily="34" charset="0"/>
                        </a:rPr>
                        <a:t>4</a:t>
                      </a:r>
                      <a:endParaRPr lang="en-US" sz="1200">
                        <a:effectLst/>
                        <a:latin typeface="Calibri" panose="020F0502020204030204" pitchFamily="34" charset="0"/>
                        <a:ea typeface="Calibri"/>
                      </a:endParaRPr>
                    </a:p>
                  </a:txBody>
                  <a:tcPr marL="68580" marR="68580" marT="0" marB="0" anchor="ctr"/>
                </a:tc>
                <a:tc>
                  <a:txBody>
                    <a:bodyPr/>
                    <a:lstStyle/>
                    <a:p>
                      <a:pPr marL="0" marR="0" algn="ctr">
                        <a:spcBef>
                          <a:spcPts val="0"/>
                        </a:spcBef>
                        <a:spcAft>
                          <a:spcPts val="0"/>
                        </a:spcAft>
                      </a:pPr>
                      <a:r>
                        <a:rPr lang="en-US" sz="1800">
                          <a:effectLst/>
                          <a:latin typeface="Calibri" panose="020F0502020204030204" pitchFamily="34" charset="0"/>
                        </a:rPr>
                        <a:t>4</a:t>
                      </a:r>
                      <a:endParaRPr lang="en-US" sz="1200">
                        <a:effectLst/>
                        <a:latin typeface="Calibri" panose="020F0502020204030204" pitchFamily="34" charset="0"/>
                        <a:ea typeface="Calibri"/>
                      </a:endParaRPr>
                    </a:p>
                  </a:txBody>
                  <a:tcPr marL="68580" marR="68580" marT="0" marB="0" anchor="ctr"/>
                </a:tc>
                <a:tc>
                  <a:txBody>
                    <a:bodyPr/>
                    <a:lstStyle/>
                    <a:p>
                      <a:pPr marL="0" marR="0" algn="ctr">
                        <a:spcBef>
                          <a:spcPts val="0"/>
                        </a:spcBef>
                        <a:spcAft>
                          <a:spcPts val="0"/>
                        </a:spcAft>
                      </a:pPr>
                      <a:r>
                        <a:rPr lang="en-US" sz="1800">
                          <a:effectLst/>
                          <a:latin typeface="Calibri" panose="020F0502020204030204" pitchFamily="34" charset="0"/>
                        </a:rPr>
                        <a:t>8</a:t>
                      </a:r>
                      <a:endParaRPr lang="en-US" sz="1200">
                        <a:effectLst/>
                        <a:latin typeface="Calibri" panose="020F0502020204030204" pitchFamily="34" charset="0"/>
                        <a:ea typeface="Calibri"/>
                      </a:endParaRPr>
                    </a:p>
                  </a:txBody>
                  <a:tcPr marL="68580" marR="68580" marT="0" marB="0" anchor="ctr"/>
                </a:tc>
                <a:tc>
                  <a:txBody>
                    <a:bodyPr/>
                    <a:lstStyle/>
                    <a:p>
                      <a:pPr marL="0" marR="0" algn="ctr">
                        <a:spcBef>
                          <a:spcPts val="0"/>
                        </a:spcBef>
                        <a:spcAft>
                          <a:spcPts val="0"/>
                        </a:spcAft>
                      </a:pPr>
                      <a:r>
                        <a:rPr lang="en-US" sz="1800" dirty="0">
                          <a:effectLst/>
                          <a:latin typeface="Calibri" panose="020F0502020204030204" pitchFamily="34" charset="0"/>
                        </a:rPr>
                        <a:t>12</a:t>
                      </a:r>
                      <a:endParaRPr lang="en-US" sz="1200" dirty="0">
                        <a:effectLst/>
                        <a:latin typeface="Calibri" panose="020F0502020204030204" pitchFamily="34" charset="0"/>
                        <a:ea typeface="Calibri"/>
                      </a:endParaRPr>
                    </a:p>
                  </a:txBody>
                  <a:tcPr marL="68580" marR="68580" marT="0" marB="0" anchor="ctr"/>
                </a:tc>
                <a:tc>
                  <a:txBody>
                    <a:bodyPr/>
                    <a:lstStyle/>
                    <a:p>
                      <a:pPr marL="0" marR="0" algn="ctr">
                        <a:spcBef>
                          <a:spcPts val="0"/>
                        </a:spcBef>
                        <a:spcAft>
                          <a:spcPts val="0"/>
                        </a:spcAft>
                      </a:pPr>
                      <a:r>
                        <a:rPr lang="en-US" sz="1800">
                          <a:effectLst/>
                          <a:latin typeface="Calibri" panose="020F0502020204030204" pitchFamily="34" charset="0"/>
                        </a:rPr>
                        <a:t>16</a:t>
                      </a:r>
                      <a:endParaRPr lang="en-US" sz="1200">
                        <a:effectLst/>
                        <a:latin typeface="Calibri" panose="020F0502020204030204" pitchFamily="34" charset="0"/>
                        <a:ea typeface="Calibri"/>
                      </a:endParaRPr>
                    </a:p>
                  </a:txBody>
                  <a:tcPr marL="68580" marR="68580" marT="0" marB="0" anchor="ctr"/>
                </a:tc>
                <a:tc>
                  <a:txBody>
                    <a:bodyPr/>
                    <a:lstStyle/>
                    <a:p>
                      <a:pPr marL="0" marR="0" algn="ctr">
                        <a:spcBef>
                          <a:spcPts val="0"/>
                        </a:spcBef>
                        <a:spcAft>
                          <a:spcPts val="0"/>
                        </a:spcAft>
                      </a:pPr>
                      <a:r>
                        <a:rPr lang="en-US" sz="1800">
                          <a:effectLst/>
                          <a:latin typeface="Calibri" panose="020F0502020204030204" pitchFamily="34" charset="0"/>
                        </a:rPr>
                        <a:t>20</a:t>
                      </a:r>
                      <a:endParaRPr lang="en-US" sz="1200">
                        <a:effectLst/>
                        <a:latin typeface="Calibri" panose="020F0502020204030204" pitchFamily="34" charset="0"/>
                        <a:ea typeface="Calibri"/>
                      </a:endParaRPr>
                    </a:p>
                  </a:txBody>
                  <a:tcPr marL="68580" marR="68580" marT="0" marB="0" anchor="ctr"/>
                </a:tc>
                <a:tc>
                  <a:txBody>
                    <a:bodyPr/>
                    <a:lstStyle/>
                    <a:p>
                      <a:pPr marL="0" marR="0" algn="ctr">
                        <a:spcBef>
                          <a:spcPts val="0"/>
                        </a:spcBef>
                        <a:spcAft>
                          <a:spcPts val="0"/>
                        </a:spcAft>
                      </a:pPr>
                      <a:r>
                        <a:rPr lang="en-US" sz="1800">
                          <a:effectLst/>
                          <a:latin typeface="Calibri" panose="020F0502020204030204" pitchFamily="34" charset="0"/>
                        </a:rPr>
                        <a:t>24</a:t>
                      </a:r>
                      <a:endParaRPr lang="en-US" sz="1200">
                        <a:effectLst/>
                        <a:latin typeface="Calibri" panose="020F0502020204030204" pitchFamily="34" charset="0"/>
                        <a:ea typeface="Calibri"/>
                      </a:endParaRPr>
                    </a:p>
                  </a:txBody>
                  <a:tcPr marL="68580" marR="68580" marT="0" marB="0" anchor="ctr"/>
                </a:tc>
                <a:tc>
                  <a:txBody>
                    <a:bodyPr/>
                    <a:lstStyle/>
                    <a:p>
                      <a:pPr marL="0" marR="0" algn="ctr">
                        <a:spcBef>
                          <a:spcPts val="0"/>
                        </a:spcBef>
                        <a:spcAft>
                          <a:spcPts val="0"/>
                        </a:spcAft>
                      </a:pPr>
                      <a:r>
                        <a:rPr lang="en-US" sz="1800">
                          <a:effectLst/>
                          <a:latin typeface="Calibri" panose="020F0502020204030204" pitchFamily="34" charset="0"/>
                        </a:rPr>
                        <a:t>28</a:t>
                      </a:r>
                      <a:endParaRPr lang="en-US" sz="1200">
                        <a:effectLst/>
                        <a:latin typeface="Calibri" panose="020F0502020204030204" pitchFamily="34" charset="0"/>
                        <a:ea typeface="Calibri"/>
                      </a:endParaRPr>
                    </a:p>
                  </a:txBody>
                  <a:tcPr marL="68580" marR="68580" marT="0" marB="0" anchor="ctr"/>
                </a:tc>
              </a:tr>
              <a:tr h="319567">
                <a:tc>
                  <a:txBody>
                    <a:bodyPr/>
                    <a:lstStyle/>
                    <a:p>
                      <a:pPr marL="0" marR="0" algn="ctr">
                        <a:spcBef>
                          <a:spcPts val="0"/>
                        </a:spcBef>
                        <a:spcAft>
                          <a:spcPts val="0"/>
                        </a:spcAft>
                      </a:pPr>
                      <a:r>
                        <a:rPr lang="en-US" sz="1800">
                          <a:effectLst/>
                          <a:latin typeface="Calibri" panose="020F0502020204030204" pitchFamily="34" charset="0"/>
                        </a:rPr>
                        <a:t>5</a:t>
                      </a:r>
                      <a:endParaRPr lang="en-US" sz="1200">
                        <a:effectLst/>
                        <a:latin typeface="Calibri" panose="020F0502020204030204" pitchFamily="34" charset="0"/>
                        <a:ea typeface="Calibri"/>
                      </a:endParaRPr>
                    </a:p>
                  </a:txBody>
                  <a:tcPr marL="68580" marR="68580" marT="0" marB="0" anchor="ctr"/>
                </a:tc>
                <a:tc>
                  <a:txBody>
                    <a:bodyPr/>
                    <a:lstStyle/>
                    <a:p>
                      <a:pPr marL="0" marR="0" algn="ctr">
                        <a:spcBef>
                          <a:spcPts val="0"/>
                        </a:spcBef>
                        <a:spcAft>
                          <a:spcPts val="0"/>
                        </a:spcAft>
                      </a:pPr>
                      <a:r>
                        <a:rPr lang="en-US" sz="1800">
                          <a:effectLst/>
                          <a:latin typeface="Calibri" panose="020F0502020204030204" pitchFamily="34" charset="0"/>
                        </a:rPr>
                        <a:t>5</a:t>
                      </a:r>
                      <a:endParaRPr lang="en-US" sz="1200">
                        <a:effectLst/>
                        <a:latin typeface="Calibri" panose="020F0502020204030204" pitchFamily="34" charset="0"/>
                        <a:ea typeface="Calibri"/>
                      </a:endParaRPr>
                    </a:p>
                  </a:txBody>
                  <a:tcPr marL="68580" marR="68580" marT="0" marB="0" anchor="ctr"/>
                </a:tc>
                <a:tc>
                  <a:txBody>
                    <a:bodyPr/>
                    <a:lstStyle/>
                    <a:p>
                      <a:pPr marL="0" marR="0" algn="ctr">
                        <a:spcBef>
                          <a:spcPts val="0"/>
                        </a:spcBef>
                        <a:spcAft>
                          <a:spcPts val="0"/>
                        </a:spcAft>
                      </a:pPr>
                      <a:r>
                        <a:rPr lang="en-US" sz="1800" dirty="0">
                          <a:effectLst/>
                          <a:latin typeface="Calibri" panose="020F0502020204030204" pitchFamily="34" charset="0"/>
                        </a:rPr>
                        <a:t>10</a:t>
                      </a:r>
                      <a:endParaRPr lang="en-US" sz="1200" dirty="0">
                        <a:effectLst/>
                        <a:latin typeface="Calibri" panose="020F0502020204030204" pitchFamily="34" charset="0"/>
                        <a:ea typeface="Calibri"/>
                      </a:endParaRPr>
                    </a:p>
                  </a:txBody>
                  <a:tcPr marL="68580" marR="68580" marT="0" marB="0" anchor="ctr"/>
                </a:tc>
                <a:tc>
                  <a:txBody>
                    <a:bodyPr/>
                    <a:lstStyle/>
                    <a:p>
                      <a:pPr marL="0" marR="0" algn="ctr">
                        <a:spcBef>
                          <a:spcPts val="0"/>
                        </a:spcBef>
                        <a:spcAft>
                          <a:spcPts val="0"/>
                        </a:spcAft>
                      </a:pPr>
                      <a:r>
                        <a:rPr lang="en-US" sz="1800" dirty="0">
                          <a:effectLst/>
                          <a:latin typeface="Calibri" panose="020F0502020204030204" pitchFamily="34" charset="0"/>
                        </a:rPr>
                        <a:t>15</a:t>
                      </a:r>
                      <a:endParaRPr lang="en-US" sz="1200" dirty="0">
                        <a:effectLst/>
                        <a:latin typeface="Calibri" panose="020F0502020204030204" pitchFamily="34" charset="0"/>
                        <a:ea typeface="Calibri"/>
                      </a:endParaRPr>
                    </a:p>
                  </a:txBody>
                  <a:tcPr marL="68580" marR="68580" marT="0" marB="0" anchor="ctr"/>
                </a:tc>
                <a:tc>
                  <a:txBody>
                    <a:bodyPr/>
                    <a:lstStyle/>
                    <a:p>
                      <a:pPr marL="0" marR="0" algn="ctr">
                        <a:spcBef>
                          <a:spcPts val="0"/>
                        </a:spcBef>
                        <a:spcAft>
                          <a:spcPts val="0"/>
                        </a:spcAft>
                      </a:pPr>
                      <a:r>
                        <a:rPr lang="en-US" sz="1800" dirty="0">
                          <a:effectLst/>
                          <a:latin typeface="Calibri" panose="020F0502020204030204" pitchFamily="34" charset="0"/>
                        </a:rPr>
                        <a:t>20</a:t>
                      </a:r>
                      <a:endParaRPr lang="en-US" sz="1200" dirty="0">
                        <a:effectLst/>
                        <a:latin typeface="Calibri" panose="020F0502020204030204" pitchFamily="34" charset="0"/>
                        <a:ea typeface="Calibri"/>
                      </a:endParaRPr>
                    </a:p>
                  </a:txBody>
                  <a:tcPr marL="68580" marR="68580" marT="0" marB="0" anchor="ctr"/>
                </a:tc>
                <a:tc>
                  <a:txBody>
                    <a:bodyPr/>
                    <a:lstStyle/>
                    <a:p>
                      <a:pPr marL="0" marR="0" algn="ctr">
                        <a:spcBef>
                          <a:spcPts val="0"/>
                        </a:spcBef>
                        <a:spcAft>
                          <a:spcPts val="0"/>
                        </a:spcAft>
                      </a:pPr>
                      <a:r>
                        <a:rPr lang="en-US" sz="1800">
                          <a:effectLst/>
                          <a:latin typeface="Calibri" panose="020F0502020204030204" pitchFamily="34" charset="0"/>
                        </a:rPr>
                        <a:t>25</a:t>
                      </a:r>
                      <a:endParaRPr lang="en-US" sz="1200">
                        <a:effectLst/>
                        <a:latin typeface="Calibri" panose="020F0502020204030204" pitchFamily="34" charset="0"/>
                        <a:ea typeface="Calibri"/>
                      </a:endParaRPr>
                    </a:p>
                  </a:txBody>
                  <a:tcPr marL="68580" marR="68580" marT="0" marB="0" anchor="ctr"/>
                </a:tc>
                <a:tc>
                  <a:txBody>
                    <a:bodyPr/>
                    <a:lstStyle/>
                    <a:p>
                      <a:pPr marL="0" marR="0" algn="ctr">
                        <a:spcBef>
                          <a:spcPts val="0"/>
                        </a:spcBef>
                        <a:spcAft>
                          <a:spcPts val="0"/>
                        </a:spcAft>
                      </a:pPr>
                      <a:r>
                        <a:rPr lang="en-US" sz="1800">
                          <a:effectLst/>
                          <a:latin typeface="Calibri" panose="020F0502020204030204" pitchFamily="34" charset="0"/>
                        </a:rPr>
                        <a:t>30</a:t>
                      </a:r>
                      <a:endParaRPr lang="en-US" sz="1200">
                        <a:effectLst/>
                        <a:latin typeface="Calibri" panose="020F0502020204030204" pitchFamily="34" charset="0"/>
                        <a:ea typeface="Calibri"/>
                      </a:endParaRPr>
                    </a:p>
                  </a:txBody>
                  <a:tcPr marL="68580" marR="68580" marT="0" marB="0" anchor="ctr"/>
                </a:tc>
                <a:tc>
                  <a:txBody>
                    <a:bodyPr/>
                    <a:lstStyle/>
                    <a:p>
                      <a:pPr marL="0" marR="0" algn="ctr">
                        <a:spcBef>
                          <a:spcPts val="0"/>
                        </a:spcBef>
                        <a:spcAft>
                          <a:spcPts val="0"/>
                        </a:spcAft>
                      </a:pPr>
                      <a:r>
                        <a:rPr lang="en-US" sz="1800">
                          <a:effectLst/>
                          <a:latin typeface="Calibri" panose="020F0502020204030204" pitchFamily="34" charset="0"/>
                        </a:rPr>
                        <a:t>35</a:t>
                      </a:r>
                      <a:endParaRPr lang="en-US" sz="1200">
                        <a:effectLst/>
                        <a:latin typeface="Calibri" panose="020F0502020204030204" pitchFamily="34" charset="0"/>
                        <a:ea typeface="Calibri"/>
                      </a:endParaRPr>
                    </a:p>
                  </a:txBody>
                  <a:tcPr marL="68580" marR="68580" marT="0" marB="0" anchor="ctr"/>
                </a:tc>
              </a:tr>
              <a:tr h="319567">
                <a:tc>
                  <a:txBody>
                    <a:bodyPr/>
                    <a:lstStyle/>
                    <a:p>
                      <a:pPr marL="0" marR="0" algn="ctr">
                        <a:spcBef>
                          <a:spcPts val="0"/>
                        </a:spcBef>
                        <a:spcAft>
                          <a:spcPts val="0"/>
                        </a:spcAft>
                      </a:pPr>
                      <a:r>
                        <a:rPr lang="en-US" sz="1800">
                          <a:effectLst/>
                          <a:latin typeface="Calibri" panose="020F0502020204030204" pitchFamily="34" charset="0"/>
                        </a:rPr>
                        <a:t>6</a:t>
                      </a:r>
                      <a:endParaRPr lang="en-US" sz="1200">
                        <a:effectLst/>
                        <a:latin typeface="Calibri" panose="020F0502020204030204" pitchFamily="34" charset="0"/>
                        <a:ea typeface="Calibri"/>
                      </a:endParaRPr>
                    </a:p>
                  </a:txBody>
                  <a:tcPr marL="68580" marR="68580" marT="0" marB="0" anchor="ctr"/>
                </a:tc>
                <a:tc>
                  <a:txBody>
                    <a:bodyPr/>
                    <a:lstStyle/>
                    <a:p>
                      <a:pPr marL="0" marR="0" algn="ctr">
                        <a:spcBef>
                          <a:spcPts val="0"/>
                        </a:spcBef>
                        <a:spcAft>
                          <a:spcPts val="0"/>
                        </a:spcAft>
                      </a:pPr>
                      <a:r>
                        <a:rPr lang="en-US" sz="1800" dirty="0">
                          <a:effectLst/>
                          <a:latin typeface="Calibri" panose="020F0502020204030204" pitchFamily="34" charset="0"/>
                        </a:rPr>
                        <a:t>6</a:t>
                      </a:r>
                      <a:endParaRPr lang="en-US" sz="1200" dirty="0">
                        <a:effectLst/>
                        <a:latin typeface="Calibri" panose="020F0502020204030204" pitchFamily="34" charset="0"/>
                        <a:ea typeface="Calibri"/>
                      </a:endParaRPr>
                    </a:p>
                  </a:txBody>
                  <a:tcPr marL="68580" marR="68580" marT="0" marB="0" anchor="ctr"/>
                </a:tc>
                <a:tc>
                  <a:txBody>
                    <a:bodyPr/>
                    <a:lstStyle/>
                    <a:p>
                      <a:pPr marL="0" marR="0" algn="ctr">
                        <a:spcBef>
                          <a:spcPts val="0"/>
                        </a:spcBef>
                        <a:spcAft>
                          <a:spcPts val="0"/>
                        </a:spcAft>
                      </a:pPr>
                      <a:r>
                        <a:rPr lang="en-US" sz="1800">
                          <a:effectLst/>
                          <a:latin typeface="Calibri" panose="020F0502020204030204" pitchFamily="34" charset="0"/>
                        </a:rPr>
                        <a:t>12</a:t>
                      </a:r>
                      <a:endParaRPr lang="en-US" sz="1200">
                        <a:effectLst/>
                        <a:latin typeface="Calibri" panose="020F0502020204030204" pitchFamily="34" charset="0"/>
                        <a:ea typeface="Calibri"/>
                      </a:endParaRPr>
                    </a:p>
                  </a:txBody>
                  <a:tcPr marL="68580" marR="68580" marT="0" marB="0" anchor="ctr"/>
                </a:tc>
                <a:tc>
                  <a:txBody>
                    <a:bodyPr/>
                    <a:lstStyle/>
                    <a:p>
                      <a:pPr marL="0" marR="0" algn="ctr">
                        <a:spcBef>
                          <a:spcPts val="0"/>
                        </a:spcBef>
                        <a:spcAft>
                          <a:spcPts val="0"/>
                        </a:spcAft>
                      </a:pPr>
                      <a:r>
                        <a:rPr lang="en-US" sz="1800" dirty="0">
                          <a:effectLst/>
                          <a:latin typeface="Calibri" panose="020F0502020204030204" pitchFamily="34" charset="0"/>
                        </a:rPr>
                        <a:t>18</a:t>
                      </a:r>
                      <a:endParaRPr lang="en-US" sz="1200" dirty="0">
                        <a:effectLst/>
                        <a:latin typeface="Calibri" panose="020F0502020204030204" pitchFamily="34" charset="0"/>
                        <a:ea typeface="Calibri"/>
                      </a:endParaRPr>
                    </a:p>
                  </a:txBody>
                  <a:tcPr marL="68580" marR="68580" marT="0" marB="0" anchor="ctr"/>
                </a:tc>
                <a:tc>
                  <a:txBody>
                    <a:bodyPr/>
                    <a:lstStyle/>
                    <a:p>
                      <a:pPr marL="0" marR="0" algn="ctr">
                        <a:spcBef>
                          <a:spcPts val="0"/>
                        </a:spcBef>
                        <a:spcAft>
                          <a:spcPts val="0"/>
                        </a:spcAft>
                      </a:pPr>
                      <a:r>
                        <a:rPr lang="en-US" sz="1800">
                          <a:effectLst/>
                          <a:latin typeface="Calibri" panose="020F0502020204030204" pitchFamily="34" charset="0"/>
                        </a:rPr>
                        <a:t>24</a:t>
                      </a:r>
                      <a:endParaRPr lang="en-US" sz="1200">
                        <a:effectLst/>
                        <a:latin typeface="Calibri" panose="020F0502020204030204" pitchFamily="34" charset="0"/>
                        <a:ea typeface="Calibri"/>
                      </a:endParaRPr>
                    </a:p>
                  </a:txBody>
                  <a:tcPr marL="68580" marR="68580" marT="0" marB="0" anchor="ctr"/>
                </a:tc>
                <a:tc>
                  <a:txBody>
                    <a:bodyPr/>
                    <a:lstStyle/>
                    <a:p>
                      <a:pPr marL="0" marR="0" algn="ctr">
                        <a:spcBef>
                          <a:spcPts val="0"/>
                        </a:spcBef>
                        <a:spcAft>
                          <a:spcPts val="0"/>
                        </a:spcAft>
                      </a:pPr>
                      <a:r>
                        <a:rPr lang="en-US" sz="1800">
                          <a:effectLst/>
                          <a:latin typeface="Calibri" panose="020F0502020204030204" pitchFamily="34" charset="0"/>
                        </a:rPr>
                        <a:t>30</a:t>
                      </a:r>
                      <a:endParaRPr lang="en-US" sz="1200">
                        <a:effectLst/>
                        <a:latin typeface="Calibri" panose="020F0502020204030204" pitchFamily="34" charset="0"/>
                        <a:ea typeface="Calibri"/>
                      </a:endParaRPr>
                    </a:p>
                  </a:txBody>
                  <a:tcPr marL="68580" marR="68580" marT="0" marB="0" anchor="ctr"/>
                </a:tc>
                <a:tc>
                  <a:txBody>
                    <a:bodyPr/>
                    <a:lstStyle/>
                    <a:p>
                      <a:pPr marL="0" marR="0" algn="ctr">
                        <a:spcBef>
                          <a:spcPts val="0"/>
                        </a:spcBef>
                        <a:spcAft>
                          <a:spcPts val="0"/>
                        </a:spcAft>
                      </a:pPr>
                      <a:r>
                        <a:rPr lang="en-US" sz="1800">
                          <a:effectLst/>
                          <a:latin typeface="Calibri" panose="020F0502020204030204" pitchFamily="34" charset="0"/>
                        </a:rPr>
                        <a:t>36</a:t>
                      </a:r>
                      <a:endParaRPr lang="en-US" sz="1200">
                        <a:effectLst/>
                        <a:latin typeface="Calibri" panose="020F0502020204030204" pitchFamily="34" charset="0"/>
                        <a:ea typeface="Calibri"/>
                      </a:endParaRPr>
                    </a:p>
                  </a:txBody>
                  <a:tcPr marL="68580" marR="68580" marT="0" marB="0" anchor="ctr"/>
                </a:tc>
                <a:tc>
                  <a:txBody>
                    <a:bodyPr/>
                    <a:lstStyle/>
                    <a:p>
                      <a:pPr marL="0" marR="0" algn="ctr">
                        <a:spcBef>
                          <a:spcPts val="0"/>
                        </a:spcBef>
                        <a:spcAft>
                          <a:spcPts val="0"/>
                        </a:spcAft>
                      </a:pPr>
                      <a:r>
                        <a:rPr lang="en-US" sz="1800">
                          <a:effectLst/>
                          <a:latin typeface="Calibri" panose="020F0502020204030204" pitchFamily="34" charset="0"/>
                        </a:rPr>
                        <a:t>42</a:t>
                      </a:r>
                      <a:endParaRPr lang="en-US" sz="1200">
                        <a:effectLst/>
                        <a:latin typeface="Calibri" panose="020F0502020204030204" pitchFamily="34" charset="0"/>
                        <a:ea typeface="Calibri"/>
                      </a:endParaRPr>
                    </a:p>
                  </a:txBody>
                  <a:tcPr marL="68580" marR="68580" marT="0" marB="0" anchor="ctr"/>
                </a:tc>
              </a:tr>
              <a:tr h="319567">
                <a:tc>
                  <a:txBody>
                    <a:bodyPr/>
                    <a:lstStyle/>
                    <a:p>
                      <a:pPr marL="0" marR="0" algn="ctr">
                        <a:spcBef>
                          <a:spcPts val="0"/>
                        </a:spcBef>
                        <a:spcAft>
                          <a:spcPts val="0"/>
                        </a:spcAft>
                      </a:pPr>
                      <a:r>
                        <a:rPr lang="en-US" sz="1800">
                          <a:effectLst/>
                          <a:latin typeface="Calibri" panose="020F0502020204030204" pitchFamily="34" charset="0"/>
                        </a:rPr>
                        <a:t>7</a:t>
                      </a:r>
                      <a:endParaRPr lang="en-US" sz="1200">
                        <a:effectLst/>
                        <a:latin typeface="Calibri" panose="020F0502020204030204" pitchFamily="34" charset="0"/>
                        <a:ea typeface="Calibri"/>
                      </a:endParaRPr>
                    </a:p>
                  </a:txBody>
                  <a:tcPr marL="68580" marR="68580" marT="0" marB="0" anchor="ctr"/>
                </a:tc>
                <a:tc>
                  <a:txBody>
                    <a:bodyPr/>
                    <a:lstStyle/>
                    <a:p>
                      <a:pPr marL="0" marR="0" algn="ctr">
                        <a:spcBef>
                          <a:spcPts val="0"/>
                        </a:spcBef>
                        <a:spcAft>
                          <a:spcPts val="0"/>
                        </a:spcAft>
                      </a:pPr>
                      <a:r>
                        <a:rPr lang="en-US" sz="1800">
                          <a:effectLst/>
                          <a:latin typeface="Calibri" panose="020F0502020204030204" pitchFamily="34" charset="0"/>
                        </a:rPr>
                        <a:t>7</a:t>
                      </a:r>
                      <a:endParaRPr lang="en-US" sz="1200">
                        <a:effectLst/>
                        <a:latin typeface="Calibri" panose="020F0502020204030204" pitchFamily="34" charset="0"/>
                        <a:ea typeface="Calibri"/>
                      </a:endParaRPr>
                    </a:p>
                  </a:txBody>
                  <a:tcPr marL="68580" marR="68580" marT="0" marB="0" anchor="ctr"/>
                </a:tc>
                <a:tc>
                  <a:txBody>
                    <a:bodyPr/>
                    <a:lstStyle/>
                    <a:p>
                      <a:pPr marL="0" marR="0" algn="ctr">
                        <a:spcBef>
                          <a:spcPts val="0"/>
                        </a:spcBef>
                        <a:spcAft>
                          <a:spcPts val="0"/>
                        </a:spcAft>
                      </a:pPr>
                      <a:r>
                        <a:rPr lang="en-US" sz="1800">
                          <a:effectLst/>
                          <a:latin typeface="Calibri" panose="020F0502020204030204" pitchFamily="34" charset="0"/>
                        </a:rPr>
                        <a:t>14</a:t>
                      </a:r>
                      <a:endParaRPr lang="en-US" sz="1200">
                        <a:effectLst/>
                        <a:latin typeface="Calibri" panose="020F0502020204030204" pitchFamily="34" charset="0"/>
                        <a:ea typeface="Calibri"/>
                      </a:endParaRPr>
                    </a:p>
                  </a:txBody>
                  <a:tcPr marL="68580" marR="68580" marT="0" marB="0" anchor="ctr"/>
                </a:tc>
                <a:tc>
                  <a:txBody>
                    <a:bodyPr/>
                    <a:lstStyle/>
                    <a:p>
                      <a:pPr marL="0" marR="0" algn="ctr">
                        <a:spcBef>
                          <a:spcPts val="0"/>
                        </a:spcBef>
                        <a:spcAft>
                          <a:spcPts val="0"/>
                        </a:spcAft>
                      </a:pPr>
                      <a:r>
                        <a:rPr lang="en-US" sz="1800" dirty="0">
                          <a:effectLst/>
                          <a:latin typeface="Calibri" panose="020F0502020204030204" pitchFamily="34" charset="0"/>
                        </a:rPr>
                        <a:t>21</a:t>
                      </a:r>
                      <a:endParaRPr lang="en-US" sz="1200" dirty="0">
                        <a:effectLst/>
                        <a:latin typeface="Calibri" panose="020F0502020204030204" pitchFamily="34" charset="0"/>
                        <a:ea typeface="Calibri"/>
                      </a:endParaRPr>
                    </a:p>
                  </a:txBody>
                  <a:tcPr marL="68580" marR="68580" marT="0" marB="0" anchor="ctr"/>
                </a:tc>
                <a:tc>
                  <a:txBody>
                    <a:bodyPr/>
                    <a:lstStyle/>
                    <a:p>
                      <a:pPr marL="0" marR="0" algn="ctr">
                        <a:spcBef>
                          <a:spcPts val="0"/>
                        </a:spcBef>
                        <a:spcAft>
                          <a:spcPts val="0"/>
                        </a:spcAft>
                      </a:pPr>
                      <a:r>
                        <a:rPr lang="en-US" sz="1800" dirty="0">
                          <a:effectLst/>
                          <a:latin typeface="Calibri" panose="020F0502020204030204" pitchFamily="34" charset="0"/>
                        </a:rPr>
                        <a:t>28</a:t>
                      </a:r>
                      <a:endParaRPr lang="en-US" sz="1200" dirty="0">
                        <a:effectLst/>
                        <a:latin typeface="Calibri" panose="020F0502020204030204" pitchFamily="34" charset="0"/>
                        <a:ea typeface="Calibri"/>
                      </a:endParaRPr>
                    </a:p>
                  </a:txBody>
                  <a:tcPr marL="68580" marR="68580" marT="0" marB="0" anchor="ctr"/>
                </a:tc>
                <a:tc>
                  <a:txBody>
                    <a:bodyPr/>
                    <a:lstStyle/>
                    <a:p>
                      <a:pPr marL="0" marR="0" algn="ctr">
                        <a:spcBef>
                          <a:spcPts val="0"/>
                        </a:spcBef>
                        <a:spcAft>
                          <a:spcPts val="0"/>
                        </a:spcAft>
                      </a:pPr>
                      <a:r>
                        <a:rPr lang="en-US" sz="1800">
                          <a:effectLst/>
                          <a:latin typeface="Calibri" panose="020F0502020204030204" pitchFamily="34" charset="0"/>
                        </a:rPr>
                        <a:t>35</a:t>
                      </a:r>
                      <a:endParaRPr lang="en-US" sz="1200">
                        <a:effectLst/>
                        <a:latin typeface="Calibri" panose="020F0502020204030204" pitchFamily="34" charset="0"/>
                        <a:ea typeface="Calibri"/>
                      </a:endParaRPr>
                    </a:p>
                  </a:txBody>
                  <a:tcPr marL="68580" marR="68580" marT="0" marB="0" anchor="ctr"/>
                </a:tc>
                <a:tc>
                  <a:txBody>
                    <a:bodyPr/>
                    <a:lstStyle/>
                    <a:p>
                      <a:pPr marL="0" marR="0" algn="ctr">
                        <a:spcBef>
                          <a:spcPts val="0"/>
                        </a:spcBef>
                        <a:spcAft>
                          <a:spcPts val="0"/>
                        </a:spcAft>
                      </a:pPr>
                      <a:r>
                        <a:rPr lang="en-US" sz="1800">
                          <a:effectLst/>
                          <a:latin typeface="Calibri" panose="020F0502020204030204" pitchFamily="34" charset="0"/>
                        </a:rPr>
                        <a:t>42</a:t>
                      </a:r>
                      <a:endParaRPr lang="en-US" sz="1200">
                        <a:effectLst/>
                        <a:latin typeface="Calibri" panose="020F0502020204030204" pitchFamily="34" charset="0"/>
                        <a:ea typeface="Calibri"/>
                      </a:endParaRPr>
                    </a:p>
                  </a:txBody>
                  <a:tcPr marL="68580" marR="68580" marT="0" marB="0" anchor="ctr"/>
                </a:tc>
                <a:tc>
                  <a:txBody>
                    <a:bodyPr/>
                    <a:lstStyle/>
                    <a:p>
                      <a:pPr marL="0" marR="0" algn="ctr">
                        <a:spcBef>
                          <a:spcPts val="0"/>
                        </a:spcBef>
                        <a:spcAft>
                          <a:spcPts val="0"/>
                        </a:spcAft>
                      </a:pPr>
                      <a:r>
                        <a:rPr lang="en-US" sz="1800">
                          <a:effectLst/>
                          <a:latin typeface="Calibri" panose="020F0502020204030204" pitchFamily="34" charset="0"/>
                        </a:rPr>
                        <a:t>49</a:t>
                      </a:r>
                      <a:endParaRPr lang="en-US" sz="1200">
                        <a:effectLst/>
                        <a:latin typeface="Calibri" panose="020F0502020204030204" pitchFamily="34" charset="0"/>
                        <a:ea typeface="Calibri"/>
                      </a:endParaRPr>
                    </a:p>
                  </a:txBody>
                  <a:tcPr marL="68580" marR="68580" marT="0" marB="0" anchor="ctr"/>
                </a:tc>
              </a:tr>
              <a:tr h="319567">
                <a:tc>
                  <a:txBody>
                    <a:bodyPr/>
                    <a:lstStyle/>
                    <a:p>
                      <a:pPr marL="0" marR="0" algn="ctr">
                        <a:spcBef>
                          <a:spcPts val="0"/>
                        </a:spcBef>
                        <a:spcAft>
                          <a:spcPts val="0"/>
                        </a:spcAft>
                      </a:pPr>
                      <a:r>
                        <a:rPr lang="en-US" sz="1800">
                          <a:effectLst/>
                          <a:latin typeface="Calibri" panose="020F0502020204030204" pitchFamily="34" charset="0"/>
                        </a:rPr>
                        <a:t>8</a:t>
                      </a:r>
                      <a:endParaRPr lang="en-US" sz="1200">
                        <a:effectLst/>
                        <a:latin typeface="Calibri" panose="020F0502020204030204" pitchFamily="34" charset="0"/>
                        <a:ea typeface="Calibri"/>
                      </a:endParaRPr>
                    </a:p>
                  </a:txBody>
                  <a:tcPr marL="68580" marR="68580" marT="0" marB="0" anchor="ctr"/>
                </a:tc>
                <a:tc>
                  <a:txBody>
                    <a:bodyPr/>
                    <a:lstStyle/>
                    <a:p>
                      <a:pPr marL="0" marR="0" algn="ctr">
                        <a:spcBef>
                          <a:spcPts val="0"/>
                        </a:spcBef>
                        <a:spcAft>
                          <a:spcPts val="0"/>
                        </a:spcAft>
                      </a:pPr>
                      <a:r>
                        <a:rPr lang="en-US" sz="1800">
                          <a:effectLst/>
                          <a:latin typeface="Calibri" panose="020F0502020204030204" pitchFamily="34" charset="0"/>
                        </a:rPr>
                        <a:t>8</a:t>
                      </a:r>
                      <a:endParaRPr lang="en-US" sz="1200">
                        <a:effectLst/>
                        <a:latin typeface="Calibri" panose="020F0502020204030204" pitchFamily="34" charset="0"/>
                        <a:ea typeface="Calibri"/>
                      </a:endParaRPr>
                    </a:p>
                  </a:txBody>
                  <a:tcPr marL="68580" marR="68580" marT="0" marB="0" anchor="ctr"/>
                </a:tc>
                <a:tc>
                  <a:txBody>
                    <a:bodyPr/>
                    <a:lstStyle/>
                    <a:p>
                      <a:pPr marL="0" marR="0" algn="ctr">
                        <a:spcBef>
                          <a:spcPts val="0"/>
                        </a:spcBef>
                        <a:spcAft>
                          <a:spcPts val="0"/>
                        </a:spcAft>
                      </a:pPr>
                      <a:r>
                        <a:rPr lang="en-US" sz="1800">
                          <a:effectLst/>
                          <a:latin typeface="Calibri" panose="020F0502020204030204" pitchFamily="34" charset="0"/>
                        </a:rPr>
                        <a:t>16</a:t>
                      </a:r>
                      <a:endParaRPr lang="en-US" sz="1200">
                        <a:effectLst/>
                        <a:latin typeface="Calibri" panose="020F0502020204030204" pitchFamily="34" charset="0"/>
                        <a:ea typeface="Calibri"/>
                      </a:endParaRPr>
                    </a:p>
                  </a:txBody>
                  <a:tcPr marL="68580" marR="68580" marT="0" marB="0" anchor="ctr"/>
                </a:tc>
                <a:tc>
                  <a:txBody>
                    <a:bodyPr/>
                    <a:lstStyle/>
                    <a:p>
                      <a:pPr marL="0" marR="0" algn="ctr">
                        <a:spcBef>
                          <a:spcPts val="0"/>
                        </a:spcBef>
                        <a:spcAft>
                          <a:spcPts val="0"/>
                        </a:spcAft>
                      </a:pPr>
                      <a:r>
                        <a:rPr lang="en-US" sz="1800" dirty="0">
                          <a:effectLst/>
                          <a:latin typeface="Calibri" panose="020F0502020204030204" pitchFamily="34" charset="0"/>
                        </a:rPr>
                        <a:t>24</a:t>
                      </a:r>
                      <a:endParaRPr lang="en-US" sz="1200" dirty="0">
                        <a:effectLst/>
                        <a:latin typeface="Calibri" panose="020F0502020204030204" pitchFamily="34" charset="0"/>
                        <a:ea typeface="Calibri"/>
                      </a:endParaRPr>
                    </a:p>
                  </a:txBody>
                  <a:tcPr marL="68580" marR="68580" marT="0" marB="0" anchor="ctr"/>
                </a:tc>
                <a:tc>
                  <a:txBody>
                    <a:bodyPr/>
                    <a:lstStyle/>
                    <a:p>
                      <a:pPr marL="0" marR="0" algn="ctr">
                        <a:spcBef>
                          <a:spcPts val="0"/>
                        </a:spcBef>
                        <a:spcAft>
                          <a:spcPts val="0"/>
                        </a:spcAft>
                      </a:pPr>
                      <a:r>
                        <a:rPr lang="en-US" sz="1800">
                          <a:effectLst/>
                          <a:latin typeface="Calibri" panose="020F0502020204030204" pitchFamily="34" charset="0"/>
                        </a:rPr>
                        <a:t>32</a:t>
                      </a:r>
                      <a:endParaRPr lang="en-US" sz="1200">
                        <a:effectLst/>
                        <a:latin typeface="Calibri" panose="020F0502020204030204" pitchFamily="34" charset="0"/>
                        <a:ea typeface="Calibri"/>
                      </a:endParaRPr>
                    </a:p>
                  </a:txBody>
                  <a:tcPr marL="68580" marR="68580" marT="0" marB="0" anchor="ctr"/>
                </a:tc>
                <a:tc>
                  <a:txBody>
                    <a:bodyPr/>
                    <a:lstStyle/>
                    <a:p>
                      <a:pPr marL="0" marR="0" algn="ctr">
                        <a:spcBef>
                          <a:spcPts val="0"/>
                        </a:spcBef>
                        <a:spcAft>
                          <a:spcPts val="0"/>
                        </a:spcAft>
                      </a:pPr>
                      <a:r>
                        <a:rPr lang="en-US" sz="1800" dirty="0">
                          <a:effectLst/>
                          <a:latin typeface="Calibri" panose="020F0502020204030204" pitchFamily="34" charset="0"/>
                        </a:rPr>
                        <a:t>40</a:t>
                      </a:r>
                      <a:endParaRPr lang="en-US" sz="1200" dirty="0">
                        <a:effectLst/>
                        <a:latin typeface="Calibri" panose="020F0502020204030204" pitchFamily="34" charset="0"/>
                        <a:ea typeface="Calibri"/>
                      </a:endParaRPr>
                    </a:p>
                  </a:txBody>
                  <a:tcPr marL="68580" marR="68580" marT="0" marB="0" anchor="ctr"/>
                </a:tc>
                <a:tc>
                  <a:txBody>
                    <a:bodyPr/>
                    <a:lstStyle/>
                    <a:p>
                      <a:pPr marL="0" marR="0" algn="ctr">
                        <a:spcBef>
                          <a:spcPts val="0"/>
                        </a:spcBef>
                        <a:spcAft>
                          <a:spcPts val="0"/>
                        </a:spcAft>
                      </a:pPr>
                      <a:r>
                        <a:rPr lang="en-US" sz="1800">
                          <a:effectLst/>
                          <a:latin typeface="Calibri" panose="020F0502020204030204" pitchFamily="34" charset="0"/>
                        </a:rPr>
                        <a:t>48</a:t>
                      </a:r>
                      <a:endParaRPr lang="en-US" sz="1200">
                        <a:effectLst/>
                        <a:latin typeface="Calibri" panose="020F0502020204030204" pitchFamily="34" charset="0"/>
                        <a:ea typeface="Calibri"/>
                      </a:endParaRPr>
                    </a:p>
                  </a:txBody>
                  <a:tcPr marL="68580" marR="68580" marT="0" marB="0" anchor="ctr"/>
                </a:tc>
                <a:tc>
                  <a:txBody>
                    <a:bodyPr/>
                    <a:lstStyle/>
                    <a:p>
                      <a:pPr marL="0" marR="0" algn="ctr">
                        <a:spcBef>
                          <a:spcPts val="0"/>
                        </a:spcBef>
                        <a:spcAft>
                          <a:spcPts val="0"/>
                        </a:spcAft>
                      </a:pPr>
                      <a:r>
                        <a:rPr lang="en-US" sz="1800">
                          <a:effectLst/>
                          <a:latin typeface="Calibri" panose="020F0502020204030204" pitchFamily="34" charset="0"/>
                        </a:rPr>
                        <a:t>56</a:t>
                      </a:r>
                      <a:endParaRPr lang="en-US" sz="1200">
                        <a:effectLst/>
                        <a:latin typeface="Calibri" panose="020F0502020204030204" pitchFamily="34" charset="0"/>
                        <a:ea typeface="Calibri"/>
                      </a:endParaRPr>
                    </a:p>
                  </a:txBody>
                  <a:tcPr marL="68580" marR="68580" marT="0" marB="0" anchor="ctr"/>
                </a:tc>
              </a:tr>
              <a:tr h="319567">
                <a:tc>
                  <a:txBody>
                    <a:bodyPr/>
                    <a:lstStyle/>
                    <a:p>
                      <a:pPr marL="0" marR="0" algn="ctr">
                        <a:spcBef>
                          <a:spcPts val="0"/>
                        </a:spcBef>
                        <a:spcAft>
                          <a:spcPts val="0"/>
                        </a:spcAft>
                      </a:pPr>
                      <a:r>
                        <a:rPr lang="en-US" sz="1800">
                          <a:effectLst/>
                          <a:latin typeface="Calibri" panose="020F0502020204030204" pitchFamily="34" charset="0"/>
                        </a:rPr>
                        <a:t>9</a:t>
                      </a:r>
                      <a:endParaRPr lang="en-US" sz="1200">
                        <a:effectLst/>
                        <a:latin typeface="Calibri" panose="020F0502020204030204" pitchFamily="34" charset="0"/>
                        <a:ea typeface="Calibri"/>
                      </a:endParaRPr>
                    </a:p>
                  </a:txBody>
                  <a:tcPr marL="68580" marR="68580" marT="0" marB="0" anchor="ctr"/>
                </a:tc>
                <a:tc>
                  <a:txBody>
                    <a:bodyPr/>
                    <a:lstStyle/>
                    <a:p>
                      <a:pPr marL="0" marR="0" algn="ctr">
                        <a:spcBef>
                          <a:spcPts val="0"/>
                        </a:spcBef>
                        <a:spcAft>
                          <a:spcPts val="0"/>
                        </a:spcAft>
                      </a:pPr>
                      <a:r>
                        <a:rPr lang="en-US" sz="1800">
                          <a:effectLst/>
                          <a:latin typeface="Calibri" panose="020F0502020204030204" pitchFamily="34" charset="0"/>
                        </a:rPr>
                        <a:t>9</a:t>
                      </a:r>
                      <a:endParaRPr lang="en-US" sz="1200">
                        <a:effectLst/>
                        <a:latin typeface="Calibri" panose="020F0502020204030204" pitchFamily="34" charset="0"/>
                        <a:ea typeface="Calibri"/>
                      </a:endParaRPr>
                    </a:p>
                  </a:txBody>
                  <a:tcPr marL="68580" marR="68580" marT="0" marB="0" anchor="ctr"/>
                </a:tc>
                <a:tc>
                  <a:txBody>
                    <a:bodyPr/>
                    <a:lstStyle/>
                    <a:p>
                      <a:pPr marL="0" marR="0" algn="ctr">
                        <a:spcBef>
                          <a:spcPts val="0"/>
                        </a:spcBef>
                        <a:spcAft>
                          <a:spcPts val="0"/>
                        </a:spcAft>
                      </a:pPr>
                      <a:r>
                        <a:rPr lang="en-US" sz="1800" dirty="0">
                          <a:effectLst/>
                          <a:latin typeface="Calibri" panose="020F0502020204030204" pitchFamily="34" charset="0"/>
                        </a:rPr>
                        <a:t>18</a:t>
                      </a:r>
                      <a:endParaRPr lang="en-US" sz="1200" dirty="0">
                        <a:effectLst/>
                        <a:latin typeface="Calibri" panose="020F0502020204030204" pitchFamily="34" charset="0"/>
                        <a:ea typeface="Calibri"/>
                      </a:endParaRPr>
                    </a:p>
                  </a:txBody>
                  <a:tcPr marL="68580" marR="68580" marT="0" marB="0" anchor="ctr"/>
                </a:tc>
                <a:tc>
                  <a:txBody>
                    <a:bodyPr/>
                    <a:lstStyle/>
                    <a:p>
                      <a:pPr marL="0" marR="0" algn="ctr">
                        <a:spcBef>
                          <a:spcPts val="0"/>
                        </a:spcBef>
                        <a:spcAft>
                          <a:spcPts val="0"/>
                        </a:spcAft>
                      </a:pPr>
                      <a:r>
                        <a:rPr lang="en-US" sz="1800" dirty="0">
                          <a:effectLst/>
                          <a:latin typeface="Calibri" panose="020F0502020204030204" pitchFamily="34" charset="0"/>
                        </a:rPr>
                        <a:t>27</a:t>
                      </a:r>
                      <a:endParaRPr lang="en-US" sz="1200" dirty="0">
                        <a:effectLst/>
                        <a:latin typeface="Calibri" panose="020F0502020204030204" pitchFamily="34" charset="0"/>
                        <a:ea typeface="Calibri"/>
                      </a:endParaRPr>
                    </a:p>
                  </a:txBody>
                  <a:tcPr marL="68580" marR="68580" marT="0" marB="0" anchor="ctr"/>
                </a:tc>
                <a:tc>
                  <a:txBody>
                    <a:bodyPr/>
                    <a:lstStyle/>
                    <a:p>
                      <a:pPr marL="0" marR="0" algn="ctr">
                        <a:spcBef>
                          <a:spcPts val="0"/>
                        </a:spcBef>
                        <a:spcAft>
                          <a:spcPts val="0"/>
                        </a:spcAft>
                      </a:pPr>
                      <a:r>
                        <a:rPr lang="en-US" sz="1800" dirty="0">
                          <a:effectLst/>
                          <a:latin typeface="Calibri" panose="020F0502020204030204" pitchFamily="34" charset="0"/>
                        </a:rPr>
                        <a:t>36</a:t>
                      </a:r>
                      <a:endParaRPr lang="en-US" sz="1200" dirty="0">
                        <a:effectLst/>
                        <a:latin typeface="Calibri" panose="020F0502020204030204" pitchFamily="34" charset="0"/>
                        <a:ea typeface="Calibri"/>
                      </a:endParaRPr>
                    </a:p>
                  </a:txBody>
                  <a:tcPr marL="68580" marR="68580" marT="0" marB="0" anchor="ctr"/>
                </a:tc>
                <a:tc>
                  <a:txBody>
                    <a:bodyPr/>
                    <a:lstStyle/>
                    <a:p>
                      <a:pPr marL="0" marR="0" algn="ctr">
                        <a:spcBef>
                          <a:spcPts val="0"/>
                        </a:spcBef>
                        <a:spcAft>
                          <a:spcPts val="0"/>
                        </a:spcAft>
                      </a:pPr>
                      <a:r>
                        <a:rPr lang="en-US" sz="1800">
                          <a:effectLst/>
                          <a:latin typeface="Calibri" panose="020F0502020204030204" pitchFamily="34" charset="0"/>
                        </a:rPr>
                        <a:t>45</a:t>
                      </a:r>
                      <a:endParaRPr lang="en-US" sz="1200">
                        <a:effectLst/>
                        <a:latin typeface="Calibri" panose="020F0502020204030204" pitchFamily="34" charset="0"/>
                        <a:ea typeface="Calibri"/>
                      </a:endParaRPr>
                    </a:p>
                  </a:txBody>
                  <a:tcPr marL="68580" marR="68580" marT="0" marB="0" anchor="ctr"/>
                </a:tc>
                <a:tc>
                  <a:txBody>
                    <a:bodyPr/>
                    <a:lstStyle/>
                    <a:p>
                      <a:pPr marL="0" marR="0" algn="ctr">
                        <a:spcBef>
                          <a:spcPts val="0"/>
                        </a:spcBef>
                        <a:spcAft>
                          <a:spcPts val="0"/>
                        </a:spcAft>
                      </a:pPr>
                      <a:r>
                        <a:rPr lang="en-US" sz="1800">
                          <a:effectLst/>
                          <a:latin typeface="Calibri" panose="020F0502020204030204" pitchFamily="34" charset="0"/>
                        </a:rPr>
                        <a:t>54</a:t>
                      </a:r>
                      <a:endParaRPr lang="en-US" sz="1200">
                        <a:effectLst/>
                        <a:latin typeface="Calibri" panose="020F0502020204030204" pitchFamily="34" charset="0"/>
                        <a:ea typeface="Calibri"/>
                      </a:endParaRPr>
                    </a:p>
                  </a:txBody>
                  <a:tcPr marL="68580" marR="68580" marT="0" marB="0" anchor="ctr"/>
                </a:tc>
                <a:tc>
                  <a:txBody>
                    <a:bodyPr/>
                    <a:lstStyle/>
                    <a:p>
                      <a:pPr marL="0" marR="0" algn="ctr">
                        <a:spcBef>
                          <a:spcPts val="0"/>
                        </a:spcBef>
                        <a:spcAft>
                          <a:spcPts val="0"/>
                        </a:spcAft>
                      </a:pPr>
                      <a:r>
                        <a:rPr lang="en-US" sz="1800">
                          <a:effectLst/>
                          <a:latin typeface="Calibri" panose="020F0502020204030204" pitchFamily="34" charset="0"/>
                        </a:rPr>
                        <a:t>63</a:t>
                      </a:r>
                      <a:endParaRPr lang="en-US" sz="1200">
                        <a:effectLst/>
                        <a:latin typeface="Calibri" panose="020F0502020204030204" pitchFamily="34" charset="0"/>
                        <a:ea typeface="Calibri"/>
                      </a:endParaRPr>
                    </a:p>
                  </a:txBody>
                  <a:tcPr marL="68580" marR="68580" marT="0" marB="0" anchor="ctr"/>
                </a:tc>
              </a:tr>
              <a:tr h="319567">
                <a:tc>
                  <a:txBody>
                    <a:bodyPr/>
                    <a:lstStyle/>
                    <a:p>
                      <a:pPr marL="0" marR="0" algn="ctr">
                        <a:spcBef>
                          <a:spcPts val="0"/>
                        </a:spcBef>
                        <a:spcAft>
                          <a:spcPts val="0"/>
                        </a:spcAft>
                      </a:pPr>
                      <a:r>
                        <a:rPr lang="en-US" sz="1800">
                          <a:effectLst/>
                          <a:latin typeface="Calibri" panose="020F0502020204030204" pitchFamily="34" charset="0"/>
                        </a:rPr>
                        <a:t>10</a:t>
                      </a:r>
                      <a:endParaRPr lang="en-US" sz="1200">
                        <a:effectLst/>
                        <a:latin typeface="Calibri" panose="020F0502020204030204" pitchFamily="34" charset="0"/>
                        <a:ea typeface="Calibri"/>
                      </a:endParaRPr>
                    </a:p>
                  </a:txBody>
                  <a:tcPr marL="68580" marR="68580" marT="0" marB="0" anchor="ctr"/>
                </a:tc>
                <a:tc>
                  <a:txBody>
                    <a:bodyPr/>
                    <a:lstStyle/>
                    <a:p>
                      <a:pPr marL="0" marR="0" algn="ctr">
                        <a:spcBef>
                          <a:spcPts val="0"/>
                        </a:spcBef>
                        <a:spcAft>
                          <a:spcPts val="0"/>
                        </a:spcAft>
                      </a:pPr>
                      <a:r>
                        <a:rPr lang="en-US" sz="1800">
                          <a:effectLst/>
                          <a:latin typeface="Calibri" panose="020F0502020204030204" pitchFamily="34" charset="0"/>
                        </a:rPr>
                        <a:t>10</a:t>
                      </a:r>
                      <a:endParaRPr lang="en-US" sz="1200">
                        <a:effectLst/>
                        <a:latin typeface="Calibri" panose="020F0502020204030204" pitchFamily="34" charset="0"/>
                        <a:ea typeface="Calibri"/>
                      </a:endParaRPr>
                    </a:p>
                  </a:txBody>
                  <a:tcPr marL="68580" marR="68580" marT="0" marB="0" anchor="ctr"/>
                </a:tc>
                <a:tc>
                  <a:txBody>
                    <a:bodyPr/>
                    <a:lstStyle/>
                    <a:p>
                      <a:pPr marL="0" marR="0" algn="ctr">
                        <a:spcBef>
                          <a:spcPts val="0"/>
                        </a:spcBef>
                        <a:spcAft>
                          <a:spcPts val="0"/>
                        </a:spcAft>
                      </a:pPr>
                      <a:r>
                        <a:rPr lang="en-US" sz="1800">
                          <a:effectLst/>
                          <a:latin typeface="Calibri" panose="020F0502020204030204" pitchFamily="34" charset="0"/>
                        </a:rPr>
                        <a:t>20</a:t>
                      </a:r>
                      <a:endParaRPr lang="en-US" sz="1200">
                        <a:effectLst/>
                        <a:latin typeface="Calibri" panose="020F0502020204030204" pitchFamily="34" charset="0"/>
                        <a:ea typeface="Calibri"/>
                      </a:endParaRPr>
                    </a:p>
                  </a:txBody>
                  <a:tcPr marL="68580" marR="68580" marT="0" marB="0" anchor="ctr"/>
                </a:tc>
                <a:tc>
                  <a:txBody>
                    <a:bodyPr/>
                    <a:lstStyle/>
                    <a:p>
                      <a:pPr marL="0" marR="0" algn="ctr">
                        <a:spcBef>
                          <a:spcPts val="0"/>
                        </a:spcBef>
                        <a:spcAft>
                          <a:spcPts val="0"/>
                        </a:spcAft>
                      </a:pPr>
                      <a:r>
                        <a:rPr lang="en-US" sz="1800" dirty="0">
                          <a:effectLst/>
                          <a:latin typeface="Calibri" panose="020F0502020204030204" pitchFamily="34" charset="0"/>
                        </a:rPr>
                        <a:t>30</a:t>
                      </a:r>
                      <a:endParaRPr lang="en-US" sz="1200" dirty="0">
                        <a:effectLst/>
                        <a:latin typeface="Calibri" panose="020F0502020204030204" pitchFamily="34" charset="0"/>
                        <a:ea typeface="Calibri"/>
                      </a:endParaRPr>
                    </a:p>
                  </a:txBody>
                  <a:tcPr marL="68580" marR="68580" marT="0" marB="0" anchor="ctr"/>
                </a:tc>
                <a:tc>
                  <a:txBody>
                    <a:bodyPr/>
                    <a:lstStyle/>
                    <a:p>
                      <a:pPr marL="0" marR="0" algn="ctr">
                        <a:spcBef>
                          <a:spcPts val="0"/>
                        </a:spcBef>
                        <a:spcAft>
                          <a:spcPts val="0"/>
                        </a:spcAft>
                      </a:pPr>
                      <a:r>
                        <a:rPr lang="en-US" sz="1800">
                          <a:effectLst/>
                          <a:latin typeface="Calibri" panose="020F0502020204030204" pitchFamily="34" charset="0"/>
                        </a:rPr>
                        <a:t>40</a:t>
                      </a:r>
                      <a:endParaRPr lang="en-US" sz="1200">
                        <a:effectLst/>
                        <a:latin typeface="Calibri" panose="020F0502020204030204" pitchFamily="34" charset="0"/>
                        <a:ea typeface="Calibri"/>
                      </a:endParaRPr>
                    </a:p>
                  </a:txBody>
                  <a:tcPr marL="68580" marR="68580" marT="0" marB="0" anchor="ctr"/>
                </a:tc>
                <a:tc>
                  <a:txBody>
                    <a:bodyPr/>
                    <a:lstStyle/>
                    <a:p>
                      <a:pPr marL="0" marR="0" algn="ctr">
                        <a:spcBef>
                          <a:spcPts val="0"/>
                        </a:spcBef>
                        <a:spcAft>
                          <a:spcPts val="0"/>
                        </a:spcAft>
                      </a:pPr>
                      <a:r>
                        <a:rPr lang="en-US" sz="1800" dirty="0">
                          <a:effectLst/>
                          <a:latin typeface="Calibri" panose="020F0502020204030204" pitchFamily="34" charset="0"/>
                        </a:rPr>
                        <a:t>50</a:t>
                      </a:r>
                      <a:endParaRPr lang="en-US" sz="1200" dirty="0">
                        <a:effectLst/>
                        <a:latin typeface="Calibri" panose="020F0502020204030204" pitchFamily="34" charset="0"/>
                        <a:ea typeface="Calibri"/>
                      </a:endParaRPr>
                    </a:p>
                  </a:txBody>
                  <a:tcPr marL="68580" marR="68580" marT="0" marB="0" anchor="ctr"/>
                </a:tc>
                <a:tc>
                  <a:txBody>
                    <a:bodyPr/>
                    <a:lstStyle/>
                    <a:p>
                      <a:pPr marL="0" marR="0" algn="ctr">
                        <a:spcBef>
                          <a:spcPts val="0"/>
                        </a:spcBef>
                        <a:spcAft>
                          <a:spcPts val="0"/>
                        </a:spcAft>
                      </a:pPr>
                      <a:r>
                        <a:rPr lang="en-US" sz="1800">
                          <a:effectLst/>
                          <a:latin typeface="Calibri" panose="020F0502020204030204" pitchFamily="34" charset="0"/>
                        </a:rPr>
                        <a:t>60</a:t>
                      </a:r>
                      <a:endParaRPr lang="en-US" sz="1200">
                        <a:effectLst/>
                        <a:latin typeface="Calibri" panose="020F0502020204030204" pitchFamily="34" charset="0"/>
                        <a:ea typeface="Calibri"/>
                      </a:endParaRPr>
                    </a:p>
                  </a:txBody>
                  <a:tcPr marL="68580" marR="68580" marT="0" marB="0" anchor="ctr"/>
                </a:tc>
                <a:tc>
                  <a:txBody>
                    <a:bodyPr/>
                    <a:lstStyle/>
                    <a:p>
                      <a:pPr marL="0" marR="0" algn="ctr">
                        <a:spcBef>
                          <a:spcPts val="0"/>
                        </a:spcBef>
                        <a:spcAft>
                          <a:spcPts val="0"/>
                        </a:spcAft>
                      </a:pPr>
                      <a:r>
                        <a:rPr lang="en-US" sz="1800" dirty="0">
                          <a:effectLst/>
                          <a:latin typeface="Calibri" panose="020F0502020204030204" pitchFamily="34" charset="0"/>
                        </a:rPr>
                        <a:t>70</a:t>
                      </a:r>
                      <a:endParaRPr lang="en-US" sz="1200" dirty="0">
                        <a:effectLst/>
                        <a:latin typeface="Calibri" panose="020F0502020204030204" pitchFamily="34" charset="0"/>
                        <a:ea typeface="Calibri"/>
                      </a:endParaRPr>
                    </a:p>
                  </a:txBody>
                  <a:tcPr marL="68580" marR="68580" marT="0" marB="0" anchor="ctr"/>
                </a:tc>
              </a:tr>
              <a:tr h="319567">
                <a:tc>
                  <a:txBody>
                    <a:bodyPr/>
                    <a:lstStyle/>
                    <a:p>
                      <a:pPr algn="ctr"/>
                      <a:r>
                        <a:rPr lang="en-US" sz="1400" b="1" dirty="0" smtClean="0">
                          <a:solidFill>
                            <a:schemeClr val="bg1"/>
                          </a:solidFill>
                          <a:latin typeface="Calibri" panose="020F0502020204030204" pitchFamily="34" charset="0"/>
                        </a:rPr>
                        <a:t>Pets</a:t>
                      </a:r>
                      <a:endParaRPr lang="en-US" sz="1400" b="1" dirty="0">
                        <a:solidFill>
                          <a:schemeClr val="bg1"/>
                        </a:solidFill>
                        <a:latin typeface="Calibri" panose="020F0502020204030204" pitchFamily="34" charset="0"/>
                      </a:endParaRPr>
                    </a:p>
                  </a:txBody>
                  <a:tcPr>
                    <a:solidFill>
                      <a:schemeClr val="accent3">
                        <a:lumMod val="75000"/>
                      </a:schemeClr>
                    </a:solidFill>
                  </a:tcPr>
                </a:tc>
                <a:tc>
                  <a:txBody>
                    <a:bodyPr/>
                    <a:lstStyle/>
                    <a:p>
                      <a:endParaRPr lang="en-US" sz="1400" dirty="0">
                        <a:latin typeface="Calibri" panose="020F0502020204030204" pitchFamily="34" charset="0"/>
                      </a:endParaRPr>
                    </a:p>
                  </a:txBody>
                  <a:tcPr>
                    <a:solidFill>
                      <a:schemeClr val="accent3">
                        <a:lumMod val="75000"/>
                      </a:schemeClr>
                    </a:solidFill>
                  </a:tcPr>
                </a:tc>
                <a:tc>
                  <a:txBody>
                    <a:bodyPr/>
                    <a:lstStyle/>
                    <a:p>
                      <a:endParaRPr lang="en-US" sz="1400" dirty="0">
                        <a:latin typeface="Calibri" panose="020F0502020204030204" pitchFamily="34" charset="0"/>
                      </a:endParaRPr>
                    </a:p>
                  </a:txBody>
                  <a:tcPr>
                    <a:solidFill>
                      <a:schemeClr val="accent3">
                        <a:lumMod val="75000"/>
                      </a:schemeClr>
                    </a:solidFill>
                  </a:tcPr>
                </a:tc>
                <a:tc>
                  <a:txBody>
                    <a:bodyPr/>
                    <a:lstStyle/>
                    <a:p>
                      <a:endParaRPr lang="en-US" sz="1400" dirty="0">
                        <a:latin typeface="Calibri" panose="020F0502020204030204" pitchFamily="34" charset="0"/>
                      </a:endParaRPr>
                    </a:p>
                  </a:txBody>
                  <a:tcPr>
                    <a:solidFill>
                      <a:schemeClr val="accent3">
                        <a:lumMod val="75000"/>
                      </a:schemeClr>
                    </a:solidFill>
                  </a:tcPr>
                </a:tc>
                <a:tc>
                  <a:txBody>
                    <a:bodyPr/>
                    <a:lstStyle/>
                    <a:p>
                      <a:endParaRPr lang="en-US" sz="1400" dirty="0">
                        <a:latin typeface="Calibri" panose="020F0502020204030204" pitchFamily="34" charset="0"/>
                      </a:endParaRPr>
                    </a:p>
                  </a:txBody>
                  <a:tcPr>
                    <a:solidFill>
                      <a:schemeClr val="accent3">
                        <a:lumMod val="75000"/>
                      </a:schemeClr>
                    </a:solidFill>
                  </a:tcPr>
                </a:tc>
                <a:tc>
                  <a:txBody>
                    <a:bodyPr/>
                    <a:lstStyle/>
                    <a:p>
                      <a:endParaRPr lang="en-US" sz="1400" dirty="0">
                        <a:latin typeface="Calibri" panose="020F0502020204030204" pitchFamily="34" charset="0"/>
                      </a:endParaRPr>
                    </a:p>
                  </a:txBody>
                  <a:tcPr>
                    <a:solidFill>
                      <a:schemeClr val="accent3">
                        <a:lumMod val="75000"/>
                      </a:schemeClr>
                    </a:solidFill>
                  </a:tcPr>
                </a:tc>
                <a:tc>
                  <a:txBody>
                    <a:bodyPr/>
                    <a:lstStyle/>
                    <a:p>
                      <a:endParaRPr lang="en-US" sz="1400" dirty="0">
                        <a:latin typeface="Calibri" panose="020F0502020204030204" pitchFamily="34" charset="0"/>
                      </a:endParaRPr>
                    </a:p>
                  </a:txBody>
                  <a:tcPr>
                    <a:solidFill>
                      <a:schemeClr val="accent3">
                        <a:lumMod val="75000"/>
                      </a:schemeClr>
                    </a:solidFill>
                  </a:tcPr>
                </a:tc>
                <a:tc>
                  <a:txBody>
                    <a:bodyPr/>
                    <a:lstStyle/>
                    <a:p>
                      <a:endParaRPr lang="en-US" sz="1400" dirty="0">
                        <a:latin typeface="Calibri" panose="020F0502020204030204" pitchFamily="34" charset="0"/>
                      </a:endParaRPr>
                    </a:p>
                  </a:txBody>
                  <a:tcPr>
                    <a:solidFill>
                      <a:schemeClr val="accent3">
                        <a:lumMod val="75000"/>
                      </a:schemeClr>
                    </a:solidFill>
                  </a:tcPr>
                </a:tc>
              </a:tr>
              <a:tr h="319567">
                <a:tc>
                  <a:txBody>
                    <a:bodyPr/>
                    <a:lstStyle/>
                    <a:p>
                      <a:pPr algn="ctr"/>
                      <a:r>
                        <a:rPr lang="en-US" sz="1400" dirty="0" smtClean="0">
                          <a:latin typeface="Calibri" panose="020F0502020204030204" pitchFamily="34" charset="0"/>
                        </a:rPr>
                        <a:t>1 Small to Medium</a:t>
                      </a:r>
                      <a:endParaRPr lang="en-US" sz="1400" b="1" dirty="0">
                        <a:latin typeface="Calibri" panose="020F0502020204030204" pitchFamily="34" charset="0"/>
                      </a:endParaRPr>
                    </a:p>
                  </a:txBody>
                  <a:tcPr/>
                </a:tc>
                <a:tc>
                  <a:txBody>
                    <a:bodyPr/>
                    <a:lstStyle/>
                    <a:p>
                      <a:pPr marL="0" marR="0" algn="ctr">
                        <a:spcBef>
                          <a:spcPts val="0"/>
                        </a:spcBef>
                        <a:spcAft>
                          <a:spcPts val="0"/>
                        </a:spcAft>
                      </a:pPr>
                      <a:r>
                        <a:rPr lang="en-US" sz="1800" dirty="0">
                          <a:effectLst/>
                          <a:latin typeface="Calibri" panose="020F0502020204030204" pitchFamily="34" charset="0"/>
                        </a:rPr>
                        <a:t>1</a:t>
                      </a:r>
                      <a:endParaRPr lang="en-US" sz="1200" dirty="0">
                        <a:effectLst/>
                        <a:latin typeface="Calibri" panose="020F0502020204030204" pitchFamily="34" charset="0"/>
                        <a:ea typeface="Calibri"/>
                      </a:endParaRPr>
                    </a:p>
                  </a:txBody>
                  <a:tcPr marL="68580" marR="68580" marT="0" marB="0" anchor="ctr"/>
                </a:tc>
                <a:tc>
                  <a:txBody>
                    <a:bodyPr/>
                    <a:lstStyle/>
                    <a:p>
                      <a:pPr marL="0" marR="0" algn="ctr">
                        <a:spcBef>
                          <a:spcPts val="0"/>
                        </a:spcBef>
                        <a:spcAft>
                          <a:spcPts val="0"/>
                        </a:spcAft>
                      </a:pPr>
                      <a:r>
                        <a:rPr lang="en-US" sz="1800" dirty="0">
                          <a:effectLst/>
                          <a:latin typeface="Calibri" panose="020F0502020204030204" pitchFamily="34" charset="0"/>
                        </a:rPr>
                        <a:t>1</a:t>
                      </a:r>
                      <a:endParaRPr lang="en-US" sz="1200" dirty="0">
                        <a:effectLst/>
                        <a:latin typeface="Calibri" panose="020F0502020204030204" pitchFamily="34" charset="0"/>
                        <a:ea typeface="Calibri"/>
                      </a:endParaRPr>
                    </a:p>
                  </a:txBody>
                  <a:tcPr marL="68580" marR="68580" marT="0" marB="0" anchor="ctr"/>
                </a:tc>
                <a:tc>
                  <a:txBody>
                    <a:bodyPr/>
                    <a:lstStyle/>
                    <a:p>
                      <a:pPr marL="0" marR="0" algn="ctr">
                        <a:spcBef>
                          <a:spcPts val="0"/>
                        </a:spcBef>
                        <a:spcAft>
                          <a:spcPts val="0"/>
                        </a:spcAft>
                      </a:pPr>
                      <a:r>
                        <a:rPr lang="en-US" sz="1800" dirty="0">
                          <a:effectLst/>
                          <a:latin typeface="Calibri" panose="020F0502020204030204" pitchFamily="34" charset="0"/>
                        </a:rPr>
                        <a:t>1</a:t>
                      </a:r>
                      <a:endParaRPr lang="en-US" sz="1200" dirty="0">
                        <a:effectLst/>
                        <a:latin typeface="Calibri" panose="020F0502020204030204" pitchFamily="34" charset="0"/>
                        <a:ea typeface="Calibri"/>
                      </a:endParaRPr>
                    </a:p>
                  </a:txBody>
                  <a:tcPr marL="68580" marR="68580" marT="0" marB="0" anchor="ctr"/>
                </a:tc>
                <a:tc>
                  <a:txBody>
                    <a:bodyPr/>
                    <a:lstStyle/>
                    <a:p>
                      <a:pPr marL="0" marR="0" algn="ctr">
                        <a:spcBef>
                          <a:spcPts val="0"/>
                        </a:spcBef>
                        <a:spcAft>
                          <a:spcPts val="0"/>
                        </a:spcAft>
                      </a:pPr>
                      <a:r>
                        <a:rPr lang="en-US" sz="1800" dirty="0" smtClean="0">
                          <a:effectLst/>
                          <a:latin typeface="Calibri" panose="020F0502020204030204" pitchFamily="34" charset="0"/>
                        </a:rPr>
                        <a:t>1</a:t>
                      </a:r>
                      <a:endParaRPr lang="en-US" sz="1200" dirty="0">
                        <a:effectLst/>
                        <a:latin typeface="Calibri" panose="020F0502020204030204" pitchFamily="34" charset="0"/>
                        <a:ea typeface="Calibri"/>
                      </a:endParaRPr>
                    </a:p>
                  </a:txBody>
                  <a:tcPr marL="68580" marR="68580" marT="0" marB="0" anchor="ctr"/>
                </a:tc>
                <a:tc>
                  <a:txBody>
                    <a:bodyPr/>
                    <a:lstStyle/>
                    <a:p>
                      <a:pPr marL="0" marR="0" algn="ctr">
                        <a:spcBef>
                          <a:spcPts val="0"/>
                        </a:spcBef>
                        <a:spcAft>
                          <a:spcPts val="0"/>
                        </a:spcAft>
                      </a:pPr>
                      <a:r>
                        <a:rPr lang="en-US" sz="1800" dirty="0">
                          <a:effectLst/>
                          <a:latin typeface="Calibri" panose="020F0502020204030204" pitchFamily="34" charset="0"/>
                        </a:rPr>
                        <a:t>2</a:t>
                      </a:r>
                      <a:endParaRPr lang="en-US" sz="1200" dirty="0">
                        <a:effectLst/>
                        <a:latin typeface="Calibri" panose="020F0502020204030204" pitchFamily="34" charset="0"/>
                        <a:ea typeface="Calibri"/>
                      </a:endParaRPr>
                    </a:p>
                  </a:txBody>
                  <a:tcPr marL="68580" marR="68580" marT="0" marB="0" anchor="ctr"/>
                </a:tc>
                <a:tc>
                  <a:txBody>
                    <a:bodyPr/>
                    <a:lstStyle/>
                    <a:p>
                      <a:pPr marL="0" marR="0" algn="ctr">
                        <a:spcBef>
                          <a:spcPts val="0"/>
                        </a:spcBef>
                        <a:spcAft>
                          <a:spcPts val="0"/>
                        </a:spcAft>
                      </a:pPr>
                      <a:r>
                        <a:rPr lang="en-US" sz="1800" dirty="0">
                          <a:effectLst/>
                          <a:latin typeface="Calibri" panose="020F0502020204030204" pitchFamily="34" charset="0"/>
                        </a:rPr>
                        <a:t>2</a:t>
                      </a:r>
                      <a:endParaRPr lang="en-US" sz="1200" dirty="0">
                        <a:effectLst/>
                        <a:latin typeface="Calibri" panose="020F0502020204030204" pitchFamily="34" charset="0"/>
                        <a:ea typeface="Calibri"/>
                      </a:endParaRPr>
                    </a:p>
                  </a:txBody>
                  <a:tcPr marL="68580" marR="68580" marT="0" marB="0" anchor="ctr"/>
                </a:tc>
                <a:tc>
                  <a:txBody>
                    <a:bodyPr/>
                    <a:lstStyle/>
                    <a:p>
                      <a:pPr marL="0" marR="0" algn="ctr">
                        <a:spcBef>
                          <a:spcPts val="0"/>
                        </a:spcBef>
                        <a:spcAft>
                          <a:spcPts val="0"/>
                        </a:spcAft>
                      </a:pPr>
                      <a:r>
                        <a:rPr lang="en-US" sz="1800" dirty="0" smtClean="0">
                          <a:effectLst/>
                          <a:latin typeface="Calibri" panose="020F0502020204030204" pitchFamily="34" charset="0"/>
                        </a:rPr>
                        <a:t>2</a:t>
                      </a:r>
                      <a:endParaRPr lang="en-US" sz="1200" dirty="0">
                        <a:effectLst/>
                        <a:latin typeface="Calibri" panose="020F0502020204030204" pitchFamily="34" charset="0"/>
                        <a:ea typeface="Calibri"/>
                      </a:endParaRPr>
                    </a:p>
                  </a:txBody>
                  <a:tcPr marL="68580" marR="68580" marT="0" marB="0" anchor="ctr"/>
                </a:tc>
              </a:tr>
              <a:tr h="319567">
                <a:tc>
                  <a:txBody>
                    <a:bodyPr/>
                    <a:lstStyle/>
                    <a:p>
                      <a:pPr algn="ctr"/>
                      <a:r>
                        <a:rPr lang="en-US" sz="1400" dirty="0" smtClean="0">
                          <a:latin typeface="Calibri" panose="020F0502020204030204" pitchFamily="34" charset="0"/>
                        </a:rPr>
                        <a:t>1 Large</a:t>
                      </a:r>
                      <a:endParaRPr lang="en-US" sz="1400" b="1" dirty="0">
                        <a:latin typeface="Calibri" panose="020F0502020204030204" pitchFamily="34" charset="0"/>
                      </a:endParaRPr>
                    </a:p>
                  </a:txBody>
                  <a:tcPr/>
                </a:tc>
                <a:tc>
                  <a:txBody>
                    <a:bodyPr/>
                    <a:lstStyle/>
                    <a:p>
                      <a:pPr marL="0" marR="0" algn="ctr">
                        <a:spcBef>
                          <a:spcPts val="0"/>
                        </a:spcBef>
                        <a:spcAft>
                          <a:spcPts val="0"/>
                        </a:spcAft>
                      </a:pPr>
                      <a:r>
                        <a:rPr lang="en-US" sz="1800" dirty="0">
                          <a:effectLst/>
                          <a:latin typeface="Calibri" panose="020F0502020204030204" pitchFamily="34" charset="0"/>
                        </a:rPr>
                        <a:t>1</a:t>
                      </a:r>
                      <a:endParaRPr lang="en-US" sz="1200" dirty="0">
                        <a:effectLst/>
                        <a:latin typeface="Calibri" panose="020F0502020204030204" pitchFamily="34" charset="0"/>
                        <a:ea typeface="Calibri"/>
                      </a:endParaRPr>
                    </a:p>
                  </a:txBody>
                  <a:tcPr marL="68580" marR="68580" marT="0" marB="0" anchor="ctr"/>
                </a:tc>
                <a:tc>
                  <a:txBody>
                    <a:bodyPr/>
                    <a:lstStyle/>
                    <a:p>
                      <a:pPr marL="0" marR="0" algn="ctr">
                        <a:spcBef>
                          <a:spcPts val="0"/>
                        </a:spcBef>
                        <a:spcAft>
                          <a:spcPts val="0"/>
                        </a:spcAft>
                      </a:pPr>
                      <a:r>
                        <a:rPr lang="en-US" sz="1800">
                          <a:effectLst/>
                          <a:latin typeface="Calibri" panose="020F0502020204030204" pitchFamily="34" charset="0"/>
                        </a:rPr>
                        <a:t>2</a:t>
                      </a:r>
                      <a:endParaRPr lang="en-US" sz="1200">
                        <a:effectLst/>
                        <a:latin typeface="Calibri" panose="020F0502020204030204" pitchFamily="34" charset="0"/>
                        <a:ea typeface="Calibri"/>
                      </a:endParaRPr>
                    </a:p>
                  </a:txBody>
                  <a:tcPr marL="68580" marR="68580" marT="0" marB="0" anchor="ctr"/>
                </a:tc>
                <a:tc>
                  <a:txBody>
                    <a:bodyPr/>
                    <a:lstStyle/>
                    <a:p>
                      <a:pPr marL="0" marR="0" algn="ctr">
                        <a:spcBef>
                          <a:spcPts val="0"/>
                        </a:spcBef>
                        <a:spcAft>
                          <a:spcPts val="0"/>
                        </a:spcAft>
                      </a:pPr>
                      <a:r>
                        <a:rPr lang="en-US" sz="1800" dirty="0">
                          <a:effectLst/>
                          <a:latin typeface="Calibri" panose="020F0502020204030204" pitchFamily="34" charset="0"/>
                        </a:rPr>
                        <a:t>3</a:t>
                      </a:r>
                      <a:endParaRPr lang="en-US" sz="1200" dirty="0">
                        <a:effectLst/>
                        <a:latin typeface="Calibri" panose="020F0502020204030204" pitchFamily="34" charset="0"/>
                        <a:ea typeface="Calibri"/>
                      </a:endParaRPr>
                    </a:p>
                  </a:txBody>
                  <a:tcPr marL="68580" marR="68580" marT="0" marB="0" anchor="ctr"/>
                </a:tc>
                <a:tc>
                  <a:txBody>
                    <a:bodyPr/>
                    <a:lstStyle/>
                    <a:p>
                      <a:pPr marL="0" marR="0" algn="ctr">
                        <a:spcBef>
                          <a:spcPts val="0"/>
                        </a:spcBef>
                        <a:spcAft>
                          <a:spcPts val="0"/>
                        </a:spcAft>
                      </a:pPr>
                      <a:r>
                        <a:rPr lang="en-US" sz="1800">
                          <a:effectLst/>
                          <a:latin typeface="Calibri" panose="020F0502020204030204" pitchFamily="34" charset="0"/>
                        </a:rPr>
                        <a:t>4</a:t>
                      </a:r>
                      <a:endParaRPr lang="en-US" sz="1200">
                        <a:effectLst/>
                        <a:latin typeface="Calibri" panose="020F0502020204030204" pitchFamily="34" charset="0"/>
                        <a:ea typeface="Calibri"/>
                      </a:endParaRPr>
                    </a:p>
                  </a:txBody>
                  <a:tcPr marL="68580" marR="68580" marT="0" marB="0" anchor="ctr"/>
                </a:tc>
                <a:tc>
                  <a:txBody>
                    <a:bodyPr/>
                    <a:lstStyle/>
                    <a:p>
                      <a:pPr marL="0" marR="0" algn="ctr">
                        <a:spcBef>
                          <a:spcPts val="0"/>
                        </a:spcBef>
                        <a:spcAft>
                          <a:spcPts val="0"/>
                        </a:spcAft>
                      </a:pPr>
                      <a:r>
                        <a:rPr lang="en-US" sz="1800" dirty="0">
                          <a:effectLst/>
                          <a:latin typeface="Calibri" panose="020F0502020204030204" pitchFamily="34" charset="0"/>
                        </a:rPr>
                        <a:t>5</a:t>
                      </a:r>
                      <a:endParaRPr lang="en-US" sz="1200" dirty="0">
                        <a:effectLst/>
                        <a:latin typeface="Calibri" panose="020F0502020204030204" pitchFamily="34" charset="0"/>
                        <a:ea typeface="Calibri"/>
                      </a:endParaRPr>
                    </a:p>
                  </a:txBody>
                  <a:tcPr marL="68580" marR="68580" marT="0" marB="0" anchor="ctr"/>
                </a:tc>
                <a:tc>
                  <a:txBody>
                    <a:bodyPr/>
                    <a:lstStyle/>
                    <a:p>
                      <a:pPr marL="0" marR="0" algn="ctr">
                        <a:spcBef>
                          <a:spcPts val="0"/>
                        </a:spcBef>
                        <a:spcAft>
                          <a:spcPts val="0"/>
                        </a:spcAft>
                      </a:pPr>
                      <a:r>
                        <a:rPr lang="en-US" sz="1800" dirty="0">
                          <a:effectLst/>
                          <a:latin typeface="Calibri" panose="020F0502020204030204" pitchFamily="34" charset="0"/>
                        </a:rPr>
                        <a:t>6</a:t>
                      </a:r>
                      <a:endParaRPr lang="en-US" sz="1200" dirty="0">
                        <a:effectLst/>
                        <a:latin typeface="Calibri" panose="020F0502020204030204" pitchFamily="34" charset="0"/>
                        <a:ea typeface="Calibri"/>
                      </a:endParaRPr>
                    </a:p>
                  </a:txBody>
                  <a:tcPr marL="68580" marR="68580" marT="0" marB="0" anchor="ctr"/>
                </a:tc>
                <a:tc>
                  <a:txBody>
                    <a:bodyPr/>
                    <a:lstStyle/>
                    <a:p>
                      <a:pPr marL="0" marR="0" algn="ctr">
                        <a:spcBef>
                          <a:spcPts val="0"/>
                        </a:spcBef>
                        <a:spcAft>
                          <a:spcPts val="0"/>
                        </a:spcAft>
                      </a:pPr>
                      <a:r>
                        <a:rPr lang="en-US" sz="1800" dirty="0">
                          <a:effectLst/>
                          <a:latin typeface="Calibri" panose="020F0502020204030204" pitchFamily="34" charset="0"/>
                        </a:rPr>
                        <a:t>7</a:t>
                      </a:r>
                      <a:endParaRPr lang="en-US" sz="1200" dirty="0">
                        <a:effectLst/>
                        <a:latin typeface="Calibri" panose="020F0502020204030204" pitchFamily="34" charset="0"/>
                        <a:ea typeface="Calibri"/>
                      </a:endParaRPr>
                    </a:p>
                  </a:txBody>
                  <a:tcPr marL="68580" marR="68580" marT="0" marB="0" anchor="ctr"/>
                </a:tc>
              </a:tr>
            </a:tbl>
          </a:graphicData>
        </a:graphic>
      </p:graphicFrame>
      <p:sp>
        <p:nvSpPr>
          <p:cNvPr id="5" name="Rectangle 4"/>
          <p:cNvSpPr/>
          <p:nvPr/>
        </p:nvSpPr>
        <p:spPr>
          <a:xfrm>
            <a:off x="3444949" y="1435397"/>
            <a:ext cx="967563" cy="4700016"/>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45677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Emergency Water Supply</a:t>
            </a:r>
            <a:endParaRPr lang="en-US" dirty="0"/>
          </a:p>
        </p:txBody>
      </p:sp>
      <p:sp>
        <p:nvSpPr>
          <p:cNvPr id="3" name="Content Placeholder 2"/>
          <p:cNvSpPr>
            <a:spLocks noGrp="1"/>
          </p:cNvSpPr>
          <p:nvPr>
            <p:ph idx="1"/>
          </p:nvPr>
        </p:nvSpPr>
        <p:spPr>
          <a:xfrm>
            <a:off x="457200" y="1447800"/>
            <a:ext cx="8229600" cy="2879651"/>
          </a:xfrm>
        </p:spPr>
        <p:txBody>
          <a:bodyPr/>
          <a:lstStyle/>
          <a:p>
            <a:r>
              <a:rPr lang="en-US" dirty="0" smtClean="0"/>
              <a:t>Mark the date on your bottled water. </a:t>
            </a:r>
          </a:p>
          <a:p>
            <a:r>
              <a:rPr lang="en-US" dirty="0" smtClean="0"/>
              <a:t>Replace it at least once a year</a:t>
            </a:r>
          </a:p>
          <a:p>
            <a:pPr marL="457200" lvl="1" indent="0">
              <a:buNone/>
            </a:pPr>
            <a:r>
              <a:rPr lang="en-US" dirty="0" smtClean="0"/>
              <a:t>TIP: Replace it before the year is up so that you can use up the older water and it doesn’t go to waste</a:t>
            </a:r>
          </a:p>
          <a:p>
            <a:pPr marL="457200" lvl="1" indent="0">
              <a:buNone/>
            </a:pPr>
            <a:endParaRPr lang="en-US" dirty="0"/>
          </a:p>
        </p:txBody>
      </p:sp>
    </p:spTree>
    <p:extLst>
      <p:ext uri="{BB962C8B-B14F-4D97-AF65-F5344CB8AC3E}">
        <p14:creationId xmlns:p14="http://schemas.microsoft.com/office/powerpoint/2010/main" val="39141577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Pets and disaster</a:t>
            </a:r>
            <a:endParaRPr lang="en-US" dirty="0"/>
          </a:p>
        </p:txBody>
      </p:sp>
      <p:sp>
        <p:nvSpPr>
          <p:cNvPr id="3" name="Content Placeholder 2"/>
          <p:cNvSpPr>
            <a:spLocks noGrp="1"/>
          </p:cNvSpPr>
          <p:nvPr>
            <p:ph idx="1"/>
          </p:nvPr>
        </p:nvSpPr>
        <p:spPr>
          <a:xfrm>
            <a:off x="3487478" y="1447800"/>
            <a:ext cx="5199321" cy="4949825"/>
          </a:xfrm>
        </p:spPr>
        <p:txBody>
          <a:bodyPr/>
          <a:lstStyle/>
          <a:p>
            <a:r>
              <a:rPr lang="en-US" dirty="0" smtClean="0"/>
              <a:t>Remember that disaster can be stressful for pets too</a:t>
            </a:r>
          </a:p>
          <a:p>
            <a:r>
              <a:rPr lang="en-US" dirty="0" smtClean="0"/>
              <a:t>Animals may need more water when they are under stress</a:t>
            </a:r>
          </a:p>
          <a:p>
            <a:r>
              <a:rPr lang="en-US" dirty="0" smtClean="0"/>
              <a:t>Pack a water dish or bottle for your pets in your emergency kit</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9332" y="1648046"/>
            <a:ext cx="2974217" cy="384898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572258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1115" y="1541720"/>
            <a:ext cx="3550151" cy="2678112"/>
          </a:xfrm>
          <a:prstGeom prst="rect">
            <a:avLst/>
          </a:prstGeom>
          <a:ln>
            <a:noFill/>
          </a:ln>
          <a:effectLst>
            <a:outerShdw blurRad="292100" dist="139700" dir="2700000" algn="tl" rotWithShape="0">
              <a:srgbClr val="333333">
                <a:alpha val="65000"/>
              </a:srgbClr>
            </a:outerShdw>
          </a:effec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6900" y="4219832"/>
            <a:ext cx="79502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101600" y="274638"/>
            <a:ext cx="8585200" cy="868362"/>
          </a:xfrm>
        </p:spPr>
        <p:txBody>
          <a:bodyPr/>
          <a:lstStyle/>
          <a:p>
            <a:r>
              <a:rPr lang="en-US" altLang="en-US" dirty="0" smtClean="0"/>
              <a:t>Bottling Water at Home</a:t>
            </a:r>
          </a:p>
        </p:txBody>
      </p:sp>
      <p:sp>
        <p:nvSpPr>
          <p:cNvPr id="19459" name="Content Placeholder 5"/>
          <p:cNvSpPr>
            <a:spLocks noGrp="1"/>
          </p:cNvSpPr>
          <p:nvPr>
            <p:ph idx="1"/>
          </p:nvPr>
        </p:nvSpPr>
        <p:spPr>
          <a:xfrm>
            <a:off x="425302" y="1447800"/>
            <a:ext cx="8261498" cy="4949825"/>
          </a:xfrm>
        </p:spPr>
        <p:txBody>
          <a:bodyPr/>
          <a:lstStyle/>
          <a:p>
            <a:r>
              <a:rPr lang="en-US" altLang="en-US" dirty="0" smtClean="0"/>
              <a:t>Use clear plastic or glass bottles (2 liter soda bottles = yes, milk jugs = no)</a:t>
            </a:r>
          </a:p>
          <a:p>
            <a:r>
              <a:rPr lang="en-US" altLang="en-US" dirty="0" smtClean="0"/>
              <a:t>Wash and rinse containers well</a:t>
            </a:r>
          </a:p>
          <a:p>
            <a:r>
              <a:rPr lang="en-US" altLang="en-US" dirty="0" smtClean="0"/>
              <a:t>Allow to air dry</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Bottling Water at Home</a:t>
            </a:r>
            <a:endParaRPr lang="en-US" dirty="0"/>
          </a:p>
        </p:txBody>
      </p:sp>
      <p:sp>
        <p:nvSpPr>
          <p:cNvPr id="3" name="Content Placeholder 2"/>
          <p:cNvSpPr>
            <a:spLocks noGrp="1"/>
          </p:cNvSpPr>
          <p:nvPr>
            <p:ph idx="1"/>
          </p:nvPr>
        </p:nvSpPr>
        <p:spPr/>
        <p:txBody>
          <a:bodyPr/>
          <a:lstStyle/>
          <a:p>
            <a:r>
              <a:rPr lang="en-US" dirty="0" smtClean="0"/>
              <a:t>If your water comes from a well: </a:t>
            </a:r>
          </a:p>
          <a:p>
            <a:pPr lvl="1"/>
            <a:r>
              <a:rPr lang="en-US" dirty="0" smtClean="0"/>
              <a:t>Add 6 drops of bleach to each gallon of water</a:t>
            </a:r>
          </a:p>
          <a:p>
            <a:pPr lvl="1"/>
            <a:r>
              <a:rPr lang="en-US" dirty="0" smtClean="0"/>
              <a:t>Allow to sit for 30 minutes before filling or closing the bottle</a:t>
            </a:r>
          </a:p>
          <a:p>
            <a:r>
              <a:rPr lang="en-US" dirty="0" smtClean="0"/>
              <a:t>If you have city water you can skip this step.</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7346" y="4644804"/>
            <a:ext cx="1251984" cy="17678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9021" y="4637940"/>
            <a:ext cx="1187081" cy="18513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33689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Bottling Water at Home</a:t>
            </a:r>
            <a:endParaRPr lang="en-US" dirty="0"/>
          </a:p>
        </p:txBody>
      </p:sp>
      <p:sp>
        <p:nvSpPr>
          <p:cNvPr id="3" name="Content Placeholder 2"/>
          <p:cNvSpPr>
            <a:spLocks noGrp="1"/>
          </p:cNvSpPr>
          <p:nvPr>
            <p:ph idx="1"/>
          </p:nvPr>
        </p:nvSpPr>
        <p:spPr/>
        <p:txBody>
          <a:bodyPr/>
          <a:lstStyle/>
          <a:p>
            <a:r>
              <a:rPr lang="en-US" dirty="0" smtClean="0"/>
              <a:t>Cap bottles tightly and store out of direct sunlight</a:t>
            </a:r>
          </a:p>
          <a:p>
            <a:r>
              <a:rPr lang="en-US" dirty="0" smtClean="0"/>
              <a:t>Mark the date on each bottle</a:t>
            </a:r>
          </a:p>
          <a:p>
            <a:endParaRPr lang="en-US" dirty="0" smtClean="0"/>
          </a:p>
          <a:p>
            <a:endParaRPr lang="en-US"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6556" y="4637940"/>
            <a:ext cx="1187081" cy="18513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916707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647" y="1409168"/>
            <a:ext cx="3565947" cy="2373098"/>
          </a:xfrm>
          <a:prstGeom prst="rect">
            <a:avLst/>
          </a:prstGeom>
          <a:ln>
            <a:noFill/>
          </a:ln>
          <a:effectLst>
            <a:outerShdw blurRad="292100" dist="139700" dir="2700000" algn="tl" rotWithShape="0">
              <a:srgbClr val="333333">
                <a:alpha val="65000"/>
              </a:srgbClr>
            </a:outerShdw>
          </a:effectLst>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553" y="3930651"/>
            <a:ext cx="8156575" cy="2865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 Drinking Water</a:t>
            </a:r>
            <a:endParaRPr lang="en-US" dirty="0"/>
          </a:p>
        </p:txBody>
      </p:sp>
      <p:sp>
        <p:nvSpPr>
          <p:cNvPr id="3" name="Content Placeholder 2"/>
          <p:cNvSpPr>
            <a:spLocks noGrp="1"/>
          </p:cNvSpPr>
          <p:nvPr>
            <p:ph idx="1"/>
          </p:nvPr>
        </p:nvSpPr>
        <p:spPr/>
        <p:txBody>
          <a:bodyPr/>
          <a:lstStyle/>
          <a:p>
            <a:r>
              <a:rPr lang="en-US" dirty="0" smtClean="0"/>
              <a:t>If your local water supply becomes contaminated you may be told to boil water before using, or you may be given other instructions</a:t>
            </a:r>
          </a:p>
          <a:p>
            <a:r>
              <a:rPr lang="en-US" dirty="0" smtClean="0"/>
              <a:t>Boiling water can remove harmful bacteria and other organisms</a:t>
            </a:r>
          </a:p>
          <a:p>
            <a:r>
              <a:rPr lang="en-US" dirty="0" smtClean="0"/>
              <a:t>If water is contaminated by chemicals boiling will not make it safe</a:t>
            </a:r>
            <a:endParaRPr lang="en-US" dirty="0"/>
          </a:p>
          <a:p>
            <a:r>
              <a:rPr lang="en-US" b="1" dirty="0" smtClean="0"/>
              <a:t>Always </a:t>
            </a:r>
            <a:r>
              <a:rPr lang="en-US" b="1" dirty="0"/>
              <a:t>follow emergency </a:t>
            </a:r>
            <a:r>
              <a:rPr lang="en-US" b="1" dirty="0" smtClean="0"/>
              <a:t>instructions!</a:t>
            </a:r>
            <a:endParaRPr lang="en-US" b="1" dirty="0"/>
          </a:p>
        </p:txBody>
      </p:sp>
    </p:spTree>
    <p:extLst>
      <p:ext uri="{BB962C8B-B14F-4D97-AF65-F5344CB8AC3E}">
        <p14:creationId xmlns:p14="http://schemas.microsoft.com/office/powerpoint/2010/main" val="1643695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3"/>
          <p:cNvSpPr>
            <a:spLocks noGrp="1"/>
          </p:cNvSpPr>
          <p:nvPr>
            <p:ph type="title"/>
          </p:nvPr>
        </p:nvSpPr>
        <p:spPr/>
        <p:txBody>
          <a:bodyPr/>
          <a:lstStyle/>
          <a:p>
            <a:r>
              <a:rPr lang="en-US" altLang="en-US" dirty="0" smtClean="0"/>
              <a:t>Safe Drinking Water</a:t>
            </a:r>
          </a:p>
        </p:txBody>
      </p:sp>
      <p:sp>
        <p:nvSpPr>
          <p:cNvPr id="22531" name="Content Placeholder 4"/>
          <p:cNvSpPr>
            <a:spLocks noGrp="1"/>
          </p:cNvSpPr>
          <p:nvPr>
            <p:ph idx="1"/>
          </p:nvPr>
        </p:nvSpPr>
        <p:spPr/>
        <p:txBody>
          <a:bodyPr/>
          <a:lstStyle/>
          <a:p>
            <a:r>
              <a:rPr lang="en-US" altLang="en-US" dirty="0" smtClean="0"/>
              <a:t>Water in your water heater tank (do not use if the tank or fixtures have been submerged in flood water)</a:t>
            </a:r>
          </a:p>
          <a:p>
            <a:pPr lvl="1"/>
            <a:r>
              <a:rPr lang="en-US" altLang="en-US" dirty="0" smtClean="0"/>
              <a:t>Turn off the gas or electricity to the water heater</a:t>
            </a:r>
          </a:p>
          <a:p>
            <a:pPr lvl="1"/>
            <a:r>
              <a:rPr lang="en-US" altLang="en-US" dirty="0" smtClean="0"/>
              <a:t>Turn off the water intake valve</a:t>
            </a:r>
          </a:p>
          <a:p>
            <a:pPr lvl="1"/>
            <a:r>
              <a:rPr lang="en-US" altLang="en-US" dirty="0" smtClean="0"/>
              <a:t>Open the drain at the bottom of the tank</a:t>
            </a:r>
          </a:p>
          <a:p>
            <a:pPr lvl="1"/>
            <a:r>
              <a:rPr lang="en-US" altLang="en-US" dirty="0" smtClean="0"/>
              <a:t>Turn on a hot water faucet all the way</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Placeholder 2"/>
          <p:cNvSpPr>
            <a:spLocks noGrp="1"/>
          </p:cNvSpPr>
          <p:nvPr>
            <p:ph type="body" idx="1"/>
          </p:nvPr>
        </p:nvSpPr>
        <p:spPr>
          <a:xfrm>
            <a:off x="291030" y="3700130"/>
            <a:ext cx="8572500" cy="2561819"/>
          </a:xfrm>
        </p:spPr>
        <p:txBody>
          <a:bodyPr/>
          <a:lstStyle/>
          <a:p>
            <a:r>
              <a:rPr lang="en-US" altLang="en-US" sz="4000" dirty="0" smtClean="0">
                <a:solidFill>
                  <a:schemeClr val="tx2"/>
                </a:solidFill>
                <a:latin typeface="Clarendon BT" pitchFamily="18" charset="0"/>
              </a:rPr>
              <a:t>Disasters change things. Things that we take for granted every day may be hard to find. </a:t>
            </a:r>
          </a:p>
        </p:txBody>
      </p:sp>
      <p:pic>
        <p:nvPicPr>
          <p:cNvPr id="3074" name="Picture 2" descr="C:\Users\roberlin\Pictures\Photos\Photos\ATM.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0000" t="30499" r="3663" b="15209"/>
          <a:stretch/>
        </p:blipFill>
        <p:spPr bwMode="auto">
          <a:xfrm>
            <a:off x="256011" y="1690576"/>
            <a:ext cx="2997551" cy="23391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l="48139" t="11157" r="6861" b="36296"/>
          <a:stretch/>
        </p:blipFill>
        <p:spPr>
          <a:xfrm>
            <a:off x="3444949" y="1690575"/>
            <a:ext cx="3007496" cy="2339163"/>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 Drinking Water</a:t>
            </a:r>
            <a:endParaRPr lang="en-US" dirty="0"/>
          </a:p>
        </p:txBody>
      </p:sp>
      <p:sp>
        <p:nvSpPr>
          <p:cNvPr id="3" name="Content Placeholder 2"/>
          <p:cNvSpPr>
            <a:spLocks noGrp="1"/>
          </p:cNvSpPr>
          <p:nvPr>
            <p:ph idx="1"/>
          </p:nvPr>
        </p:nvSpPr>
        <p:spPr/>
        <p:txBody>
          <a:bodyPr/>
          <a:lstStyle/>
          <a:p>
            <a:r>
              <a:rPr lang="en-US" altLang="en-US" dirty="0" smtClean="0"/>
              <a:t>Water standing in pipes</a:t>
            </a:r>
          </a:p>
          <a:p>
            <a:pPr lvl="1"/>
            <a:r>
              <a:rPr lang="en-US" altLang="en-US" dirty="0" smtClean="0"/>
              <a:t>Turn off the main water valve where the water comes into your house (usually near the water meter if you have city water)</a:t>
            </a:r>
          </a:p>
          <a:p>
            <a:pPr lvl="1"/>
            <a:r>
              <a:rPr lang="en-US" altLang="en-US" dirty="0" smtClean="0"/>
              <a:t>Let air into the pipes by turning on the highest faucet in your house</a:t>
            </a:r>
          </a:p>
          <a:p>
            <a:pPr lvl="1"/>
            <a:r>
              <a:rPr lang="en-US" altLang="en-US" dirty="0" smtClean="0"/>
              <a:t>Get water from the lowest faucet in your house (never get water from faucets that have been submerged in flood water</a:t>
            </a:r>
            <a:endParaRPr lang="en-US" altLang="en-US" dirty="0"/>
          </a:p>
          <a:p>
            <a:pPr marL="0" indent="0">
              <a:buNone/>
            </a:pPr>
            <a:endParaRPr lang="en-US" dirty="0"/>
          </a:p>
        </p:txBody>
      </p:sp>
    </p:spTree>
    <p:extLst>
      <p:ext uri="{BB962C8B-B14F-4D97-AF65-F5344CB8AC3E}">
        <p14:creationId xmlns:p14="http://schemas.microsoft.com/office/powerpoint/2010/main" val="36631818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 drinking water</a:t>
            </a:r>
            <a:endParaRPr lang="en-US" dirty="0"/>
          </a:p>
        </p:txBody>
      </p:sp>
      <p:sp>
        <p:nvSpPr>
          <p:cNvPr id="3" name="Content Placeholder 2"/>
          <p:cNvSpPr>
            <a:spLocks noGrp="1"/>
          </p:cNvSpPr>
          <p:nvPr>
            <p:ph idx="1"/>
          </p:nvPr>
        </p:nvSpPr>
        <p:spPr/>
        <p:txBody>
          <a:bodyPr/>
          <a:lstStyle/>
          <a:p>
            <a:r>
              <a:rPr lang="en-US" dirty="0" smtClean="0"/>
              <a:t>If you have room in your freezer, consider storing part of your water supply as ice.</a:t>
            </a:r>
          </a:p>
          <a:p>
            <a:r>
              <a:rPr lang="en-US" dirty="0" smtClean="0"/>
              <a:t>When your freezer is full it takes less energy to keep it cold.</a:t>
            </a:r>
          </a:p>
          <a:p>
            <a:r>
              <a:rPr lang="en-US" dirty="0" smtClean="0"/>
              <a:t>It will also keep your freezer colder longer in a power outage.</a:t>
            </a:r>
          </a:p>
          <a:p>
            <a:r>
              <a:rPr lang="en-US" dirty="0" smtClean="0"/>
              <a:t>Replace ice every 6 months to avoid it developing a bad taste.</a:t>
            </a:r>
            <a:endParaRPr lang="en-US" dirty="0"/>
          </a:p>
        </p:txBody>
      </p:sp>
    </p:spTree>
    <p:extLst>
      <p:ext uri="{BB962C8B-B14F-4D97-AF65-F5344CB8AC3E}">
        <p14:creationId xmlns:p14="http://schemas.microsoft.com/office/powerpoint/2010/main" val="19397197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 Drinking Water</a:t>
            </a:r>
            <a:endParaRPr lang="en-US" dirty="0"/>
          </a:p>
        </p:txBody>
      </p:sp>
      <p:sp>
        <p:nvSpPr>
          <p:cNvPr id="3" name="Content Placeholder 2"/>
          <p:cNvSpPr>
            <a:spLocks noGrp="1"/>
          </p:cNvSpPr>
          <p:nvPr>
            <p:ph idx="1"/>
          </p:nvPr>
        </p:nvSpPr>
        <p:spPr/>
        <p:txBody>
          <a:bodyPr/>
          <a:lstStyle/>
          <a:p>
            <a:r>
              <a:rPr lang="en-US" altLang="en-US" dirty="0"/>
              <a:t>Lakes, rivers and </a:t>
            </a:r>
            <a:r>
              <a:rPr lang="en-US" altLang="en-US" dirty="0" smtClean="0"/>
              <a:t>streams</a:t>
            </a:r>
          </a:p>
          <a:p>
            <a:pPr lvl="1"/>
            <a:r>
              <a:rPr lang="en-US" altLang="en-US" dirty="0" smtClean="0"/>
              <a:t>Always treat water from an outdoor source as though it is contaminated</a:t>
            </a:r>
          </a:p>
          <a:p>
            <a:pPr lvl="1"/>
            <a:r>
              <a:rPr lang="en-US" altLang="en-US" dirty="0" smtClean="0"/>
              <a:t>Most outdoor water supplies contain chemicals from </a:t>
            </a:r>
            <a:r>
              <a:rPr lang="en-US" altLang="en-US" dirty="0" err="1" smtClean="0"/>
              <a:t>stormwater</a:t>
            </a:r>
            <a:r>
              <a:rPr lang="en-US" altLang="en-US" dirty="0" smtClean="0"/>
              <a:t> runoff and also contain organisms that might be harmful</a:t>
            </a:r>
          </a:p>
          <a:p>
            <a:r>
              <a:rPr lang="en-US" altLang="en-US" dirty="0" smtClean="0"/>
              <a:t>Purification tabs and emergency filtration systems are available at most stores that sell camping supplies</a:t>
            </a:r>
          </a:p>
          <a:p>
            <a:pPr marL="0" indent="0">
              <a:buNone/>
            </a:pPr>
            <a:endParaRPr lang="en-US" dirty="0"/>
          </a:p>
        </p:txBody>
      </p:sp>
    </p:spTree>
    <p:extLst>
      <p:ext uri="{BB962C8B-B14F-4D97-AF65-F5344CB8AC3E}">
        <p14:creationId xmlns:p14="http://schemas.microsoft.com/office/powerpoint/2010/main" val="10501378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81940"/>
            <a:ext cx="91440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Important!</a:t>
            </a:r>
            <a:endParaRPr lang="en-US" dirty="0"/>
          </a:p>
        </p:txBody>
      </p:sp>
      <p:sp>
        <p:nvSpPr>
          <p:cNvPr id="3" name="Content Placeholder 2"/>
          <p:cNvSpPr>
            <a:spLocks noGrp="1"/>
          </p:cNvSpPr>
          <p:nvPr>
            <p:ph idx="1"/>
          </p:nvPr>
        </p:nvSpPr>
        <p:spPr/>
        <p:txBody>
          <a:bodyPr/>
          <a:lstStyle/>
          <a:p>
            <a:pPr marL="0" indent="0">
              <a:buNone/>
            </a:pPr>
            <a:r>
              <a:rPr lang="en-US" dirty="0" smtClean="0"/>
              <a:t>Never ration water. Always drink as much as you need today and look for more tomorrow. </a:t>
            </a:r>
            <a:endParaRPr lang="en-US" dirty="0"/>
          </a:p>
        </p:txBody>
      </p:sp>
    </p:spTree>
    <p:extLst>
      <p:ext uri="{BB962C8B-B14F-4D97-AF65-F5344CB8AC3E}">
        <p14:creationId xmlns:p14="http://schemas.microsoft.com/office/powerpoint/2010/main" val="24754513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539" y="1547391"/>
            <a:ext cx="2891879" cy="4350614"/>
          </a:xfrm>
          <a:prstGeom prst="rect">
            <a:avLst/>
          </a:prstGeom>
          <a:ln>
            <a:noFill/>
          </a:ln>
          <a:effectLst>
            <a:outerShdw blurRad="292100" dist="139700" dir="2700000" algn="tl" rotWithShape="0">
              <a:srgbClr val="333333">
                <a:alpha val="65000"/>
              </a:srgbClr>
            </a:outerShdw>
          </a:effectLst>
        </p:spPr>
      </p:pic>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69690" y="1334031"/>
            <a:ext cx="4481513" cy="480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411540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Next Month…</a:t>
            </a:r>
            <a:endParaRPr lang="en-US" dirty="0"/>
          </a:p>
        </p:txBody>
      </p:sp>
      <p:sp>
        <p:nvSpPr>
          <p:cNvPr id="6" name="Content Placeholder 4"/>
          <p:cNvSpPr txBox="1">
            <a:spLocks/>
          </p:cNvSpPr>
          <p:nvPr/>
        </p:nvSpPr>
        <p:spPr bwMode="auto">
          <a:xfrm>
            <a:off x="609600" y="2796364"/>
            <a:ext cx="8229600" cy="2966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HelveticaNeueLT Com 55 Roman"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HelveticaNeueLT Com 55 Roman" pitchFamily="34" charset="0"/>
              </a:defRPr>
            </a:lvl2pPr>
            <a:lvl3pPr marL="1143000" indent="-228600" algn="l" rtl="0" eaLnBrk="0" fontAlgn="base" hangingPunct="0">
              <a:spcBef>
                <a:spcPct val="20000"/>
              </a:spcBef>
              <a:spcAft>
                <a:spcPct val="0"/>
              </a:spcAft>
              <a:buChar char="•"/>
              <a:defRPr sz="2400">
                <a:solidFill>
                  <a:schemeClr val="tx1"/>
                </a:solidFill>
                <a:latin typeface="HelveticaNeueLT Com 55 Roman" pitchFamily="34" charset="0"/>
              </a:defRPr>
            </a:lvl3pPr>
            <a:lvl4pPr marL="1600200" indent="-228600" algn="l" rtl="0" eaLnBrk="0" fontAlgn="base" hangingPunct="0">
              <a:spcBef>
                <a:spcPct val="20000"/>
              </a:spcBef>
              <a:spcAft>
                <a:spcPct val="0"/>
              </a:spcAft>
              <a:buChar char="–"/>
              <a:defRPr sz="2000">
                <a:solidFill>
                  <a:schemeClr val="tx1"/>
                </a:solidFill>
                <a:latin typeface="HelveticaNeueLT Com 55 Roman" pitchFamily="34" charset="0"/>
              </a:defRPr>
            </a:lvl4pPr>
            <a:lvl5pPr marL="2057400" indent="-228600" algn="l" rtl="0" eaLnBrk="0" fontAlgn="base" hangingPunct="0">
              <a:spcBef>
                <a:spcPct val="20000"/>
              </a:spcBef>
              <a:spcAft>
                <a:spcPct val="0"/>
              </a:spcAft>
              <a:buChar char="»"/>
              <a:defRPr sz="2000">
                <a:solidFill>
                  <a:schemeClr val="tx1"/>
                </a:solidFill>
                <a:latin typeface="HelveticaNeueLT Com 55 Roman"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en-US" sz="2800" dirty="0"/>
              <a:t>In a disaster you may be asked to either evacuate or shelter in place. </a:t>
            </a:r>
          </a:p>
          <a:p>
            <a:r>
              <a:rPr lang="en-US" sz="2800" dirty="0"/>
              <a:t>In the excitement of an emergency it can be difficult to focus on what you are doing. </a:t>
            </a:r>
          </a:p>
          <a:p>
            <a:r>
              <a:rPr lang="en-US" altLang="en-US" sz="2800" dirty="0" smtClean="0"/>
              <a:t>Find out what </a:t>
            </a:r>
            <a:r>
              <a:rPr lang="en-US" altLang="en-US" sz="2800" dirty="0"/>
              <a:t>to do to keep your family safe. </a:t>
            </a:r>
          </a:p>
        </p:txBody>
      </p:sp>
      <p:grpSp>
        <p:nvGrpSpPr>
          <p:cNvPr id="9" name="Group 8"/>
          <p:cNvGrpSpPr/>
          <p:nvPr/>
        </p:nvGrpSpPr>
        <p:grpSpPr>
          <a:xfrm>
            <a:off x="609600" y="1609058"/>
            <a:ext cx="957074" cy="957074"/>
            <a:chOff x="1592263" y="3710602"/>
            <a:chExt cx="957074" cy="957074"/>
          </a:xfrm>
        </p:grpSpPr>
        <p:sp>
          <p:nvSpPr>
            <p:cNvPr id="10" name="Oval 9"/>
            <p:cNvSpPr/>
            <p:nvPr/>
          </p:nvSpPr>
          <p:spPr bwMode="auto">
            <a:xfrm>
              <a:off x="1608429" y="3721235"/>
              <a:ext cx="930275" cy="9334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92263" y="3710602"/>
              <a:ext cx="957074" cy="957074"/>
            </a:xfrm>
            <a:prstGeom prst="rect">
              <a:avLst/>
            </a:prstGeom>
          </p:spPr>
        </p:pic>
      </p:gr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35100" y="1500188"/>
            <a:ext cx="6273800" cy="1285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46290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3"/>
          <p:cNvSpPr>
            <a:spLocks noGrp="1"/>
          </p:cNvSpPr>
          <p:nvPr>
            <p:ph type="title"/>
          </p:nvPr>
        </p:nvSpPr>
        <p:spPr/>
        <p:txBody>
          <a:bodyPr/>
          <a:lstStyle/>
          <a:p>
            <a:r>
              <a:rPr lang="en-US" altLang="en-US" dirty="0" smtClean="0"/>
              <a:t>For more information</a:t>
            </a:r>
          </a:p>
        </p:txBody>
      </p:sp>
      <p:sp>
        <p:nvSpPr>
          <p:cNvPr id="22531" name="Content Placeholder 4"/>
          <p:cNvSpPr>
            <a:spLocks noGrp="1"/>
          </p:cNvSpPr>
          <p:nvPr>
            <p:ph idx="1"/>
          </p:nvPr>
        </p:nvSpPr>
        <p:spPr>
          <a:xfrm>
            <a:off x="457200" y="1447800"/>
            <a:ext cx="8229600" cy="4134293"/>
          </a:xfrm>
        </p:spPr>
        <p:txBody>
          <a:bodyPr/>
          <a:lstStyle/>
          <a:p>
            <a:pPr marL="0" indent="0">
              <a:buNone/>
            </a:pPr>
            <a:r>
              <a:rPr lang="en-US" altLang="en-US" dirty="0" smtClean="0"/>
              <a:t>Presenter’s name</a:t>
            </a:r>
          </a:p>
          <a:p>
            <a:pPr marL="0" indent="0">
              <a:buNone/>
            </a:pPr>
            <a:r>
              <a:rPr lang="en-US" altLang="en-US" dirty="0" smtClean="0"/>
              <a:t>Contact Information</a:t>
            </a:r>
          </a:p>
          <a:p>
            <a:pPr marL="0" indent="0">
              <a:buNone/>
            </a:pPr>
            <a:r>
              <a:rPr lang="en-US" altLang="en-US" dirty="0" smtClean="0"/>
              <a:t>Contact Information</a:t>
            </a:r>
          </a:p>
          <a:p>
            <a:pPr marL="0" indent="0">
              <a:buNone/>
            </a:pPr>
            <a:endParaRPr lang="en-US" altLang="en-US" sz="2400" dirty="0"/>
          </a:p>
          <a:p>
            <a:pPr marL="0" indent="0">
              <a:buNone/>
            </a:pPr>
            <a:r>
              <a:rPr lang="en-US" altLang="en-US" dirty="0" smtClean="0"/>
              <a:t>Do 1 Thing</a:t>
            </a:r>
          </a:p>
          <a:p>
            <a:pPr marL="0" indent="0">
              <a:buNone/>
            </a:pPr>
            <a:r>
              <a:rPr lang="en-US" altLang="en-US" dirty="0" smtClean="0"/>
              <a:t>http://www.do1thing.com</a:t>
            </a:r>
          </a:p>
          <a:p>
            <a:pPr marL="0" indent="0">
              <a:buNone/>
            </a:pPr>
            <a:r>
              <a:rPr lang="en-US" altLang="en-US" dirty="0" smtClean="0"/>
              <a:t>Email: contact@do1thing.com</a:t>
            </a:r>
          </a:p>
          <a:p>
            <a:pPr marL="0" indent="0">
              <a:buNone/>
            </a:pPr>
            <a:endParaRPr lang="en-US" altLang="en-US" dirty="0"/>
          </a:p>
          <a:p>
            <a:pPr marL="0" indent="0">
              <a:buNone/>
            </a:pPr>
            <a:endParaRPr lang="en-US" altLang="en-US" dirty="0" smtClean="0"/>
          </a:p>
        </p:txBody>
      </p:sp>
      <p:grpSp>
        <p:nvGrpSpPr>
          <p:cNvPr id="7" name="Group 6"/>
          <p:cNvGrpSpPr/>
          <p:nvPr/>
        </p:nvGrpSpPr>
        <p:grpSpPr>
          <a:xfrm>
            <a:off x="547155" y="5611906"/>
            <a:ext cx="3973168" cy="730705"/>
            <a:chOff x="547155" y="5611906"/>
            <a:chExt cx="3973168" cy="730705"/>
          </a:xfrm>
        </p:grpSpPr>
        <p:pic>
          <p:nvPicPr>
            <p:cNvPr id="6246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35412" y="5611906"/>
              <a:ext cx="1176559" cy="7307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4" descr="https://encrypted-tbn2.gstatic.com/images?q=tbn:ANd9GcS8J2_G7-Ip2melBBrRU9wKvBvpGosnLkyg2ePGRV5KFCNNpbatZQ"/>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88579" y="5751664"/>
              <a:ext cx="537879" cy="43674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https://encrypted-tbn2.gstatic.com/images?q=tbn:ANd9GcQ4FqTijeXpKSd90b2e2MpuiJsZbuYJNXzWZ_Xx3rGrbITygHN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7155" y="5738189"/>
              <a:ext cx="476935" cy="478152"/>
            </a:xfrm>
            <a:prstGeom prst="roundRect">
              <a:avLst/>
            </a:prstGeom>
            <a:noFill/>
            <a:extLst>
              <a:ext uri="{909E8E84-426E-40DD-AFC4-6F175D3DCCD1}">
                <a14:hiddenFill xmlns:a14="http://schemas.microsoft.com/office/drawing/2010/main">
                  <a:solidFill>
                    <a:srgbClr val="FFFFFF"/>
                  </a:solidFill>
                </a14:hiddenFill>
              </a:ext>
            </a:extLst>
          </p:spPr>
        </p:pic>
        <p:pic>
          <p:nvPicPr>
            <p:cNvPr id="6246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174831" y="5716884"/>
              <a:ext cx="499457" cy="4994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2468"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90705" y="5766117"/>
              <a:ext cx="422296" cy="422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2469"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911698" y="5739521"/>
              <a:ext cx="608625" cy="475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3237372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53"/>
          <p:cNvSpPr/>
          <p:nvPr/>
        </p:nvSpPr>
        <p:spPr>
          <a:xfrm>
            <a:off x="3138985" y="1719619"/>
            <a:ext cx="2852382" cy="1046968"/>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638" y="237222"/>
            <a:ext cx="8974137" cy="6089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06853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p:cNvSpPr>
            <a:spLocks noGrp="1"/>
          </p:cNvSpPr>
          <p:nvPr>
            <p:ph type="title"/>
          </p:nvPr>
        </p:nvSpPr>
        <p:spPr/>
        <p:txBody>
          <a:bodyPr/>
          <a:lstStyle/>
          <a:p>
            <a:r>
              <a:rPr lang="en-US" altLang="en-US" dirty="0" smtClean="0"/>
              <a:t>Why water?</a:t>
            </a:r>
          </a:p>
        </p:txBody>
      </p:sp>
      <p:sp>
        <p:nvSpPr>
          <p:cNvPr id="6147" name="Content Placeholder 4"/>
          <p:cNvSpPr>
            <a:spLocks noGrp="1"/>
          </p:cNvSpPr>
          <p:nvPr>
            <p:ph idx="1"/>
          </p:nvPr>
        </p:nvSpPr>
        <p:spPr/>
        <p:txBody>
          <a:bodyPr/>
          <a:lstStyle/>
          <a:p>
            <a:r>
              <a:rPr lang="en-US" dirty="0"/>
              <a:t>Whether you live in the country or the city, your water supply relies on electricity to run the system. During a power outage you may find yourself without a way to get water. </a:t>
            </a:r>
          </a:p>
          <a:p>
            <a:r>
              <a:rPr lang="en-US" dirty="0" smtClean="0"/>
              <a:t>Your </a:t>
            </a:r>
            <a:r>
              <a:rPr lang="en-US" dirty="0"/>
              <a:t>water supply </a:t>
            </a:r>
            <a:r>
              <a:rPr lang="en-US" dirty="0" smtClean="0"/>
              <a:t>can also </a:t>
            </a:r>
            <a:r>
              <a:rPr lang="en-US" dirty="0"/>
              <a:t>become unsafe to drink. Both private wells and city </a:t>
            </a:r>
            <a:r>
              <a:rPr lang="en-US" dirty="0" smtClean="0"/>
              <a:t>water systems </a:t>
            </a:r>
            <a:r>
              <a:rPr lang="en-US" dirty="0"/>
              <a:t>can be contaminated in a disaster.</a:t>
            </a:r>
            <a:endParaRPr lang="en-US" altLang="en-US"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dirty="0" smtClean="0"/>
              <a:t>Disasters change things</a:t>
            </a:r>
          </a:p>
        </p:txBody>
      </p:sp>
      <p:sp>
        <p:nvSpPr>
          <p:cNvPr id="3" name="Content Placeholder 2"/>
          <p:cNvSpPr>
            <a:spLocks noGrp="1"/>
          </p:cNvSpPr>
          <p:nvPr>
            <p:ph idx="1"/>
          </p:nvPr>
        </p:nvSpPr>
        <p:spPr>
          <a:xfrm>
            <a:off x="3934046" y="1447800"/>
            <a:ext cx="4752753" cy="4949825"/>
          </a:xfrm>
        </p:spPr>
        <p:txBody>
          <a:bodyPr/>
          <a:lstStyle/>
          <a:p>
            <a:pPr marL="0" indent="0">
              <a:buNone/>
              <a:defRPr/>
            </a:pPr>
            <a:r>
              <a:rPr lang="en-US" sz="3000" dirty="0" smtClean="0"/>
              <a:t>It’s not necessarily that people don’t believe that disaster will happen, it’s that they underestimate the impact and overestimate their ability to handle it when it does. </a:t>
            </a:r>
            <a:endParaRPr lang="en-US" sz="3000" dirty="0"/>
          </a:p>
        </p:txBody>
      </p:sp>
      <p:pic>
        <p:nvPicPr>
          <p:cNvPr id="1027" name="Picture 3" descr="C:\Users\roberlin\AppData\Local\Microsoft\Windows\Temporary Internet Files\Content.IE5\Q6YKVUU3\1081-1265078957dNw9[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167" y="1434766"/>
            <a:ext cx="3124200" cy="46863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dirty="0" smtClean="0"/>
              <a:t>Disasters change things</a:t>
            </a:r>
          </a:p>
        </p:txBody>
      </p:sp>
      <p:sp>
        <p:nvSpPr>
          <p:cNvPr id="3" name="Content Placeholder 2"/>
          <p:cNvSpPr>
            <a:spLocks noGrp="1"/>
          </p:cNvSpPr>
          <p:nvPr>
            <p:ph idx="1"/>
          </p:nvPr>
        </p:nvSpPr>
        <p:spPr>
          <a:xfrm>
            <a:off x="187474" y="1447801"/>
            <a:ext cx="8499326" cy="3049772"/>
          </a:xfrm>
        </p:spPr>
        <p:txBody>
          <a:bodyPr/>
          <a:lstStyle/>
          <a:p>
            <a:pPr>
              <a:defRPr/>
            </a:pPr>
            <a:r>
              <a:rPr lang="en-US" dirty="0" smtClean="0"/>
              <a:t>Disasters can happen in an instant.</a:t>
            </a:r>
          </a:p>
          <a:p>
            <a:pPr lvl="1">
              <a:defRPr/>
            </a:pPr>
            <a:r>
              <a:rPr lang="en-US" dirty="0" smtClean="0"/>
              <a:t>Little information available</a:t>
            </a:r>
          </a:p>
          <a:p>
            <a:pPr lvl="1">
              <a:defRPr/>
            </a:pPr>
            <a:r>
              <a:rPr lang="en-US" dirty="0" smtClean="0"/>
              <a:t>Hard to make decisions</a:t>
            </a:r>
          </a:p>
          <a:p>
            <a:pPr>
              <a:defRPr/>
            </a:pPr>
            <a:r>
              <a:rPr lang="en-US" dirty="0" smtClean="0"/>
              <a:t>You may not know what is going to happen next.</a:t>
            </a:r>
          </a:p>
          <a:p>
            <a:pPr>
              <a:defRPr/>
            </a:pPr>
            <a:endParaRPr lang="en-US" dirty="0" smtClean="0"/>
          </a:p>
        </p:txBody>
      </p:sp>
      <p:pic>
        <p:nvPicPr>
          <p:cNvPr id="1026" name="Picture 2" descr="https://encrypted-tbn0.gstatic.com/images?q=tbn:ANd9GcQ6W21zXzuYiSQ5C09yO3-FKcYXZA18b6W1N6U0VhdzgKTAZvR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738" y="4549885"/>
            <a:ext cx="4969318" cy="179854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62528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101600" y="274638"/>
            <a:ext cx="8936038" cy="868362"/>
          </a:xfrm>
        </p:spPr>
        <p:txBody>
          <a:bodyPr/>
          <a:lstStyle/>
          <a:p>
            <a:r>
              <a:rPr lang="en-US" altLang="en-US" sz="3800" smtClean="0"/>
              <a:t>Choose one thing to do this month</a:t>
            </a:r>
          </a:p>
        </p:txBody>
      </p:sp>
      <p:sp>
        <p:nvSpPr>
          <p:cNvPr id="9219" name="Content Placeholder 2"/>
          <p:cNvSpPr>
            <a:spLocks noGrp="1"/>
          </p:cNvSpPr>
          <p:nvPr>
            <p:ph idx="1"/>
          </p:nvPr>
        </p:nvSpPr>
        <p:spPr/>
        <p:txBody>
          <a:bodyPr/>
          <a:lstStyle/>
          <a:p>
            <a:pPr marL="514350" indent="-514350">
              <a:buFontTx/>
              <a:buAutoNum type="arabicPeriod"/>
            </a:pPr>
            <a:r>
              <a:rPr lang="en-US" altLang="en-US" dirty="0"/>
              <a:t>Purchase and store a 72-hour supply of commercially bottled water (or more – up to two weeks</a:t>
            </a:r>
            <a:r>
              <a:rPr lang="en-US" altLang="en-US" dirty="0" smtClean="0"/>
              <a:t>).</a:t>
            </a:r>
          </a:p>
          <a:p>
            <a:pPr marL="514350" indent="-514350">
              <a:buFontTx/>
              <a:buAutoNum type="arabicPeriod"/>
            </a:pPr>
            <a:r>
              <a:rPr lang="en-US" altLang="en-US" dirty="0"/>
              <a:t>Bottle a 72-hour supply of water at home</a:t>
            </a:r>
            <a:r>
              <a:rPr lang="en-US" altLang="en-US" dirty="0" smtClean="0"/>
              <a:t>.</a:t>
            </a:r>
          </a:p>
          <a:p>
            <a:pPr marL="514350" indent="-514350">
              <a:buFontTx/>
              <a:buAutoNum type="arabicPeriod"/>
            </a:pPr>
            <a:r>
              <a:rPr lang="en-US" altLang="en-US" dirty="0"/>
              <a:t>Learn how to provide a safe supply of drinking water for your household in a disaster.</a:t>
            </a:r>
            <a:endParaRPr lang="en-US" altLang="en-US"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r="35970"/>
          <a:stretch/>
        </p:blipFill>
        <p:spPr>
          <a:xfrm>
            <a:off x="310393" y="1441385"/>
            <a:ext cx="2549765" cy="2705313"/>
          </a:xfrm>
          <a:prstGeom prst="rect">
            <a:avLst/>
          </a:prstGeom>
          <a:ln>
            <a:noFill/>
          </a:ln>
          <a:effectLst>
            <a:outerShdw blurRad="292100" dist="139700" dir="2700000" algn="tl" rotWithShape="0">
              <a:srgbClr val="333333">
                <a:alpha val="65000"/>
              </a:srgbClr>
            </a:outerShdw>
          </a:effec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35935" y="1633855"/>
            <a:ext cx="5784850" cy="471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ltLang="en-US" dirty="0" smtClean="0"/>
              <a:t>Emergency Water Supply</a:t>
            </a:r>
          </a:p>
        </p:txBody>
      </p:sp>
      <p:sp>
        <p:nvSpPr>
          <p:cNvPr id="12291" name="Content Placeholder 2"/>
          <p:cNvSpPr>
            <a:spLocks noGrp="1"/>
          </p:cNvSpPr>
          <p:nvPr>
            <p:ph idx="1"/>
          </p:nvPr>
        </p:nvSpPr>
        <p:spPr/>
        <p:txBody>
          <a:bodyPr/>
          <a:lstStyle/>
          <a:p>
            <a:pPr marL="0" indent="0">
              <a:buNone/>
            </a:pPr>
            <a:r>
              <a:rPr lang="en-US" altLang="en-US" b="1" dirty="0" smtClean="0"/>
              <a:t>Plan for 1 gallon per person per day for drinking and hygiene</a:t>
            </a:r>
          </a:p>
          <a:p>
            <a:r>
              <a:rPr lang="en-US" altLang="en-US" dirty="0" smtClean="0"/>
              <a:t>During a disaster you should drink at least one half gallon of water a day, more if:</a:t>
            </a:r>
          </a:p>
          <a:p>
            <a:pPr lvl="1"/>
            <a:r>
              <a:rPr lang="en-US" altLang="en-US" dirty="0" smtClean="0"/>
              <a:t>You are pregnant</a:t>
            </a:r>
          </a:p>
          <a:p>
            <a:pPr lvl="1"/>
            <a:r>
              <a:rPr lang="en-US" altLang="en-US" dirty="0" smtClean="0"/>
              <a:t>You are sick</a:t>
            </a:r>
          </a:p>
          <a:p>
            <a:pPr lvl="1"/>
            <a:r>
              <a:rPr lang="en-US" altLang="en-US" dirty="0" smtClean="0"/>
              <a:t>The weather is hot</a:t>
            </a:r>
          </a:p>
          <a:p>
            <a:pPr lvl="1"/>
            <a:r>
              <a:rPr lang="en-US" altLang="en-US" dirty="0" smtClean="0"/>
              <a:t>You are a child</a:t>
            </a:r>
          </a:p>
          <a:p>
            <a:r>
              <a:rPr lang="en-US" altLang="en-US" dirty="0" smtClean="0"/>
              <a:t>72 hours = 3 days</a:t>
            </a:r>
          </a:p>
          <a:p>
            <a:endParaRPr lang="en-US" altLang="en-US" dirty="0" smtClean="0"/>
          </a:p>
        </p:txBody>
      </p:sp>
    </p:spTree>
  </p:cSld>
  <p:clrMapOvr>
    <a:masterClrMapping/>
  </p:clrMapOvr>
</p:sld>
</file>

<file path=ppt/theme/theme1.xml><?xml version="1.0" encoding="utf-8"?>
<a:theme xmlns:a="http://schemas.openxmlformats.org/drawingml/2006/main" name="Sample presentation slides">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Sample presentation slid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ample presentation slides 1">
        <a:dk1>
          <a:srgbClr val="1D528D"/>
        </a:dk1>
        <a:lt1>
          <a:srgbClr val="FFFFFF"/>
        </a:lt1>
        <a:dk2>
          <a:srgbClr val="000000"/>
        </a:dk2>
        <a:lt2>
          <a:srgbClr val="CACACA"/>
        </a:lt2>
        <a:accent1>
          <a:srgbClr val="0099CC"/>
        </a:accent1>
        <a:accent2>
          <a:srgbClr val="BFA907"/>
        </a:accent2>
        <a:accent3>
          <a:srgbClr val="FFFFFF"/>
        </a:accent3>
        <a:accent4>
          <a:srgbClr val="174578"/>
        </a:accent4>
        <a:accent5>
          <a:srgbClr val="AACAE2"/>
        </a:accent5>
        <a:accent6>
          <a:srgbClr val="AD9906"/>
        </a:accent6>
        <a:hlink>
          <a:srgbClr val="6E81E0"/>
        </a:hlink>
        <a:folHlink>
          <a:srgbClr val="009999"/>
        </a:folHlink>
      </a:clrScheme>
      <a:clrMap bg1="lt1" tx1="dk1" bg2="lt2" tx2="dk2" accent1="accent1" accent2="accent2" accent3="accent3" accent4="accent4" accent5="accent5" accent6="accent6" hlink="hlink" folHlink="folHlink"/>
    </a:extraClrScheme>
    <a:extraClrScheme>
      <a:clrScheme name="Sample presentation slides 2">
        <a:dk1>
          <a:srgbClr val="4E40A4"/>
        </a:dk1>
        <a:lt1>
          <a:srgbClr val="FFFFFF"/>
        </a:lt1>
        <a:dk2>
          <a:srgbClr val="000000"/>
        </a:dk2>
        <a:lt2>
          <a:srgbClr val="CACACA"/>
        </a:lt2>
        <a:accent1>
          <a:srgbClr val="8B65E9"/>
        </a:accent1>
        <a:accent2>
          <a:srgbClr val="008080"/>
        </a:accent2>
        <a:accent3>
          <a:srgbClr val="FFFFFF"/>
        </a:accent3>
        <a:accent4>
          <a:srgbClr val="41358B"/>
        </a:accent4>
        <a:accent5>
          <a:srgbClr val="C4B8F2"/>
        </a:accent5>
        <a:accent6>
          <a:srgbClr val="007373"/>
        </a:accent6>
        <a:hlink>
          <a:srgbClr val="0066CC"/>
        </a:hlink>
        <a:folHlink>
          <a:srgbClr val="8AB151"/>
        </a:folHlink>
      </a:clrScheme>
      <a:clrMap bg1="lt1" tx1="dk1" bg2="lt2" tx2="dk2" accent1="accent1" accent2="accent2" accent3="accent3" accent4="accent4" accent5="accent5" accent6="accent6" hlink="hlink" folHlink="folHlink"/>
    </a:extraClrScheme>
    <a:extraClrScheme>
      <a:clrScheme name="Sample presentation slides 3">
        <a:dk1>
          <a:srgbClr val="666699"/>
        </a:dk1>
        <a:lt1>
          <a:srgbClr val="FFFFFF"/>
        </a:lt1>
        <a:dk2>
          <a:srgbClr val="000000"/>
        </a:dk2>
        <a:lt2>
          <a:srgbClr val="CACACA"/>
        </a:lt2>
        <a:accent1>
          <a:srgbClr val="72B88E"/>
        </a:accent1>
        <a:accent2>
          <a:srgbClr val="C78DD7"/>
        </a:accent2>
        <a:accent3>
          <a:srgbClr val="FFFFFF"/>
        </a:accent3>
        <a:accent4>
          <a:srgbClr val="565682"/>
        </a:accent4>
        <a:accent5>
          <a:srgbClr val="BCD8C6"/>
        </a:accent5>
        <a:accent6>
          <a:srgbClr val="B47FC3"/>
        </a:accent6>
        <a:hlink>
          <a:srgbClr val="3197BB"/>
        </a:hlink>
        <a:folHlink>
          <a:srgbClr val="878FA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Sample presentation slides</Template>
  <TotalTime>17808</TotalTime>
  <Words>1180</Words>
  <Application>Microsoft Office PowerPoint</Application>
  <PresentationFormat>On-screen Show (4:3)</PresentationFormat>
  <Paragraphs>214</Paragraphs>
  <Slides>26</Slides>
  <Notes>14</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Sample presentation slides</vt:lpstr>
      <vt:lpstr>PowerPoint Presentation</vt:lpstr>
      <vt:lpstr>PowerPoint Presentation</vt:lpstr>
      <vt:lpstr>PowerPoint Presentation</vt:lpstr>
      <vt:lpstr>Why water?</vt:lpstr>
      <vt:lpstr>Disasters change things</vt:lpstr>
      <vt:lpstr>Disasters change things</vt:lpstr>
      <vt:lpstr>Choose one thing to do this month</vt:lpstr>
      <vt:lpstr>PowerPoint Presentation</vt:lpstr>
      <vt:lpstr>Emergency Water Supply</vt:lpstr>
      <vt:lpstr>How much water?</vt:lpstr>
      <vt:lpstr>Emergency Water Supply</vt:lpstr>
      <vt:lpstr>Pets and disaster</vt:lpstr>
      <vt:lpstr>PowerPoint Presentation</vt:lpstr>
      <vt:lpstr>Bottling Water at Home</vt:lpstr>
      <vt:lpstr>Bottling Water at Home</vt:lpstr>
      <vt:lpstr>Bottling Water at Home</vt:lpstr>
      <vt:lpstr>PowerPoint Presentation</vt:lpstr>
      <vt:lpstr>Safe Drinking Water</vt:lpstr>
      <vt:lpstr>Safe Drinking Water</vt:lpstr>
      <vt:lpstr>Safe Drinking Water</vt:lpstr>
      <vt:lpstr>Safe drinking water</vt:lpstr>
      <vt:lpstr>Safe Drinking Water</vt:lpstr>
      <vt:lpstr>Important!</vt:lpstr>
      <vt:lpstr>PowerPoint Presentation</vt:lpstr>
      <vt:lpstr>Next Month…</vt:lpstr>
      <vt:lpstr>For more information</vt:lpstr>
    </vt:vector>
  </TitlesOfParts>
  <Company>City of Lansing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Click to add title</dc:title>
  <dc:creator>Ronda Oberlin</dc:creator>
  <cp:lastModifiedBy>Oberlin, Ronda</cp:lastModifiedBy>
  <cp:revision>92</cp:revision>
  <dcterms:created xsi:type="dcterms:W3CDTF">2008-09-24T16:20:42Z</dcterms:created>
  <dcterms:modified xsi:type="dcterms:W3CDTF">2016-04-29T14:36:02Z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TC011367961033</vt:lpwstr>
  </property>
</Properties>
</file>