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3" ContentType="audi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342" r:id="rId2"/>
    <p:sldId id="259" r:id="rId3"/>
    <p:sldId id="330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45" r:id="rId16"/>
    <p:sldId id="260" r:id="rId17"/>
    <p:sldId id="346" r:id="rId18"/>
    <p:sldId id="349" r:id="rId19"/>
    <p:sldId id="351" r:id="rId20"/>
    <p:sldId id="343" r:id="rId21"/>
    <p:sldId id="344" r:id="rId22"/>
    <p:sldId id="335" r:id="rId23"/>
    <p:sldId id="337" r:id="rId24"/>
    <p:sldId id="325" r:id="rId25"/>
    <p:sldId id="30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3399FF"/>
    <a:srgbClr val="CC0000"/>
    <a:srgbClr val="FF9900"/>
    <a:srgbClr val="777777"/>
    <a:srgbClr val="FF66FF"/>
    <a:srgbClr val="CC99FF"/>
    <a:srgbClr val="990099"/>
    <a:srgbClr val="996633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31" autoAdjust="0"/>
    <p:restoredTop sz="94598" autoAdjust="0"/>
  </p:normalViewPr>
  <p:slideViewPr>
    <p:cSldViewPr snapToGrid="0">
      <p:cViewPr varScale="1">
        <p:scale>
          <a:sx n="131" d="100"/>
          <a:sy n="131" d="100"/>
        </p:scale>
        <p:origin x="-154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949"/>
    </p:cViewPr>
  </p:sorterViewPr>
  <p:notesViewPr>
    <p:cSldViewPr snapToGrid="0">
      <p:cViewPr varScale="1">
        <p:scale>
          <a:sx n="70" d="100"/>
          <a:sy n="70" d="100"/>
        </p:scale>
        <p:origin x="-155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0EC08-168C-4DD5-9FCE-A0F5959A2949}" type="datetimeFigureOut">
              <a:rPr lang="en-US" smtClean="0"/>
              <a:t>12/3/14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A4795-371D-4BCD-8C0E-C5401D7B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 to talk about three things: </a:t>
            </a:r>
          </a:p>
          <a:p>
            <a:endParaRPr lang="en-US" dirty="0"/>
          </a:p>
          <a:p>
            <a:r>
              <a:rPr lang="en-US" dirty="0"/>
              <a:t>This concept of whole community emergency management</a:t>
            </a:r>
          </a:p>
          <a:p>
            <a:r>
              <a:rPr lang="en-US" dirty="0" smtClean="0"/>
              <a:t>Do 1Thing, which is an emergency preparedness program</a:t>
            </a:r>
          </a:p>
          <a:p>
            <a:r>
              <a:rPr lang="en-US" dirty="0" smtClean="0"/>
              <a:t>And how you can apply the information from Do 1 Thing as CERT members before during and after a disaster, to achieve whole community emergency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5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6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45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55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18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32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D48FF-E0F9-4B36-9E0B-B2C073E1B8DC}" type="slidenum">
              <a:rPr lang="en-US"/>
              <a:pPr/>
              <a:t>15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64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D48FF-E0F9-4B36-9E0B-B2C073E1B8DC}" type="slidenum">
              <a:rPr lang="en-US"/>
              <a:pPr/>
              <a:t>17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D48FF-E0F9-4B36-9E0B-B2C073E1B8DC}" type="slidenum">
              <a:rPr lang="en-US"/>
              <a:pPr/>
              <a:t>18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D48FF-E0F9-4B36-9E0B-B2C073E1B8DC}" type="slidenum">
              <a:rPr lang="en-US"/>
              <a:pPr/>
              <a:t>19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 the process of emergency management (four phases) there are a number of different private and public players</a:t>
            </a:r>
          </a:p>
          <a:p>
            <a:endParaRPr lang="en-US" dirty="0"/>
          </a:p>
          <a:p>
            <a:r>
              <a:rPr lang="en-US" dirty="0" smtClean="0"/>
              <a:t>Why loosely coordinated? </a:t>
            </a:r>
          </a:p>
          <a:p>
            <a:r>
              <a:rPr lang="en-US" dirty="0" smtClean="0"/>
              <a:t>Benefits – different priorities (example of people restoring  NO musical heritage post-Katrina), different resource streams, fewer limitations</a:t>
            </a:r>
          </a:p>
          <a:p>
            <a:endParaRPr lang="en-US" dirty="0"/>
          </a:p>
          <a:p>
            <a:r>
              <a:rPr lang="en-US" dirty="0" smtClean="0"/>
              <a:t>Here’s another question – why coordinated?</a:t>
            </a:r>
          </a:p>
          <a:p>
            <a:r>
              <a:rPr lang="en-US" dirty="0" smtClean="0"/>
              <a:t>Avoiding overlapping services and unmet needs</a:t>
            </a:r>
          </a:p>
          <a:p>
            <a:r>
              <a:rPr lang="en-US" dirty="0" smtClean="0"/>
              <a:t>Building a sense of community and not competition</a:t>
            </a:r>
          </a:p>
          <a:p>
            <a:r>
              <a:rPr lang="en-US" dirty="0" smtClean="0"/>
              <a:t>Consistent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35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D48FF-E0F9-4B36-9E0B-B2C073E1B8DC}" type="slidenum">
              <a:rPr lang="en-US"/>
              <a:pPr/>
              <a:t>20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D48FF-E0F9-4B36-9E0B-B2C073E1B8DC}" type="slidenum">
              <a:rPr lang="en-US"/>
              <a:pPr/>
              <a:t>22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D48FF-E0F9-4B36-9E0B-B2C073E1B8DC}" type="slidenum">
              <a:rPr lang="en-US"/>
              <a:pPr/>
              <a:t>23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23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A5726-19BD-4A96-9131-2C814621A9AC}" type="slidenum">
              <a:rPr lang="en-US"/>
              <a:pPr/>
              <a:t>25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35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62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66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13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86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00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4795-371D-4BCD-8C0E-C5401D7B77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4274185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473075"/>
            <a:ext cx="8153400" cy="5394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19397B-E017-4E42-B130-31FD40FD85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36157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29615" y="619125"/>
            <a:ext cx="75438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86993" y="18394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772025" y="18394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C82AC99-36D5-43B6-818B-6BFDEDF265F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94779AB-6D3D-4655-BC8B-CC7BF5FA450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audio" Target="NULL" TargetMode="External"/><Relationship Id="rId2" Type="http://schemas.microsoft.com/office/2007/relationships/media" Target="../media/media1.mp3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671763"/>
            <a:ext cx="8493125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97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776288"/>
            <a:ext cx="6194425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62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601712"/>
            <a:ext cx="8523287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30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446088"/>
            <a:ext cx="7834313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40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60400"/>
            <a:ext cx="8523287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67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184275"/>
            <a:ext cx="778510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82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651042"/>
            <a:ext cx="861377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4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49263"/>
            <a:ext cx="8235950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42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036.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5327" y="4364989"/>
            <a:ext cx="609600" cy="6096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67" y="2872162"/>
            <a:ext cx="2780705" cy="359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" y="699654"/>
            <a:ext cx="7543800" cy="914400"/>
          </a:xfrm>
        </p:spPr>
        <p:txBody>
          <a:bodyPr/>
          <a:lstStyle/>
          <a:p>
            <a:r>
              <a:rPr lang="en-US" dirty="0" smtClean="0">
                <a:latin typeface="Clarendon BT" pitchFamily="18" charset="0"/>
              </a:rPr>
              <a:t>Accessibility: Visual</a:t>
            </a:r>
            <a:endParaRPr lang="en-US" dirty="0">
              <a:latin typeface="Clarendon BT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49226" y="1975019"/>
            <a:ext cx="6096000" cy="1704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400" smtClean="0">
                <a:latin typeface="Clarendon BT" pitchFamily="18" charset="0"/>
              </a:rPr>
              <a:t>Materials are available in </a:t>
            </a:r>
          </a:p>
          <a:p>
            <a:pPr lvl="1">
              <a:buFont typeface="Arial" pitchFamily="34" charset="0"/>
              <a:buChar char="•"/>
            </a:pPr>
            <a:r>
              <a:rPr lang="en-US" sz="2200" smtClean="0">
                <a:latin typeface="Clarendon BT" pitchFamily="18" charset="0"/>
              </a:rPr>
              <a:t>Braille</a:t>
            </a:r>
          </a:p>
          <a:p>
            <a:pPr lvl="1">
              <a:buFont typeface="Arial" pitchFamily="34" charset="0"/>
              <a:buChar char="•"/>
            </a:pPr>
            <a:r>
              <a:rPr lang="en-US" sz="2200" smtClean="0">
                <a:latin typeface="Clarendon BT" pitchFamily="18" charset="0"/>
              </a:rPr>
              <a:t>Large Print</a:t>
            </a:r>
          </a:p>
          <a:p>
            <a:pPr lvl="1">
              <a:buFont typeface="Arial" pitchFamily="34" charset="0"/>
              <a:buChar char="•"/>
            </a:pPr>
            <a:r>
              <a:rPr lang="en-US" sz="2200" smtClean="0">
                <a:latin typeface="Clarendon BT" pitchFamily="18" charset="0"/>
              </a:rPr>
              <a:t>Audio file</a:t>
            </a:r>
            <a:endParaRPr lang="en-US" sz="2200" dirty="0" smtClean="0">
              <a:latin typeface="Clarendon B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47700"/>
            <a:ext cx="8388350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3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428625"/>
            <a:ext cx="8461375" cy="60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04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035050"/>
            <a:ext cx="79613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9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898525"/>
            <a:ext cx="8613775" cy="506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71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" y="297632"/>
            <a:ext cx="8377237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622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22288"/>
            <a:ext cx="8108950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6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8800"/>
            <a:ext cx="7888287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67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974725"/>
            <a:ext cx="7151687" cy="49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57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newlogotaglin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579688"/>
            <a:ext cx="8153400" cy="2073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94499"/>
      </p:ext>
    </p:extLst>
  </p:cSld>
  <p:clrMapOvr>
    <a:masterClrMapping/>
  </p:clrMapOvr>
  <p:transition xmlns:p14="http://schemas.microsoft.com/office/powerpoint/2010/main" advClick="0" advTm="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205347"/>
            <a:ext cx="7834313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41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6238"/>
            <a:ext cx="7920037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82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581025"/>
            <a:ext cx="8145463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2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15925"/>
            <a:ext cx="8589963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54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522288"/>
            <a:ext cx="8613775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70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88938"/>
            <a:ext cx="8553450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21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82600"/>
            <a:ext cx="824230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51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27522</TotalTime>
  <Words>156</Words>
  <Application>Microsoft Macintosh PowerPoint</Application>
  <PresentationFormat>On-screen Show (4:3)</PresentationFormat>
  <Paragraphs>43</Paragraphs>
  <Slides>25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Accessibility: Visual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Lansing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Whole Community Emergency Management</dc:title>
  <dc:creator>Ronda Oberlin;Erika Mahoney</dc:creator>
  <cp:lastModifiedBy>Erika Mahoney</cp:lastModifiedBy>
  <cp:revision>124</cp:revision>
  <dcterms:created xsi:type="dcterms:W3CDTF">2012-10-18T16:54:20Z</dcterms:created>
  <dcterms:modified xsi:type="dcterms:W3CDTF">2014-12-03T18:28:43Z</dcterms:modified>
</cp:coreProperties>
</file>